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6" r:id="rId3"/>
    <p:sldId id="464" r:id="rId4"/>
    <p:sldId id="472" r:id="rId5"/>
    <p:sldId id="282" r:id="rId6"/>
    <p:sldId id="453" r:id="rId7"/>
    <p:sldId id="454" r:id="rId8"/>
    <p:sldId id="455" r:id="rId9"/>
    <p:sldId id="456" r:id="rId10"/>
    <p:sldId id="457" r:id="rId11"/>
    <p:sldId id="469" r:id="rId12"/>
    <p:sldId id="470" r:id="rId13"/>
    <p:sldId id="267" r:id="rId14"/>
    <p:sldId id="271" r:id="rId15"/>
    <p:sldId id="257" r:id="rId16"/>
    <p:sldId id="268" r:id="rId17"/>
    <p:sldId id="270" r:id="rId18"/>
    <p:sldId id="269" r:id="rId19"/>
    <p:sldId id="272" r:id="rId20"/>
    <p:sldId id="274" r:id="rId21"/>
    <p:sldId id="275" r:id="rId22"/>
    <p:sldId id="276" r:id="rId23"/>
    <p:sldId id="463" r:id="rId24"/>
    <p:sldId id="273" r:id="rId25"/>
    <p:sldId id="277" r:id="rId26"/>
    <p:sldId id="278" r:id="rId27"/>
    <p:sldId id="279" r:id="rId28"/>
    <p:sldId id="280" r:id="rId29"/>
    <p:sldId id="466" r:id="rId30"/>
    <p:sldId id="468" r:id="rId31"/>
    <p:sldId id="467" r:id="rId32"/>
    <p:sldId id="465" r:id="rId33"/>
    <p:sldId id="459" r:id="rId34"/>
    <p:sldId id="460" r:id="rId35"/>
    <p:sldId id="461" r:id="rId36"/>
    <p:sldId id="281" r:id="rId37"/>
    <p:sldId id="458" r:id="rId38"/>
    <p:sldId id="462" r:id="rId39"/>
    <p:sldId id="2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4" autoAdjust="0"/>
  </p:normalViewPr>
  <p:slideViewPr>
    <p:cSldViewPr snapToGrid="0">
      <p:cViewPr varScale="1">
        <p:scale>
          <a:sx n="59" d="100"/>
          <a:sy n="59" d="100"/>
        </p:scale>
        <p:origin x="8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D1EF7-C298-4694-AEBB-70D847F8EADD}"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ID"/>
        </a:p>
      </dgm:t>
    </dgm:pt>
    <dgm:pt modelId="{6A20EB58-04AA-4CDD-8497-7FEF216B3737}">
      <dgm:prSet phldrT="[Text]"/>
      <dgm:spPr/>
      <dgm:t>
        <a:bodyPr/>
        <a:lstStyle/>
        <a:p>
          <a:r>
            <a:rPr lang="en-US" dirty="0" err="1"/>
            <a:t>Anggaran</a:t>
          </a:r>
          <a:r>
            <a:rPr lang="en-US" dirty="0"/>
            <a:t> </a:t>
          </a:r>
          <a:r>
            <a:rPr lang="en-US" dirty="0" err="1"/>
            <a:t>Operasional</a:t>
          </a:r>
          <a:endParaRPr lang="en-ID" dirty="0"/>
        </a:p>
      </dgm:t>
    </dgm:pt>
    <dgm:pt modelId="{C93A44C7-3515-450A-8D60-3A1B671DDE9A}" type="parTrans" cxnId="{5F3ED291-F1B6-4EF0-9BDE-A4C76B178FB8}">
      <dgm:prSet/>
      <dgm:spPr/>
      <dgm:t>
        <a:bodyPr/>
        <a:lstStyle/>
        <a:p>
          <a:endParaRPr lang="en-ID"/>
        </a:p>
      </dgm:t>
    </dgm:pt>
    <dgm:pt modelId="{B7391301-671C-40F0-AF8B-59F95ECC1C3E}" type="sibTrans" cxnId="{5F3ED291-F1B6-4EF0-9BDE-A4C76B178FB8}">
      <dgm:prSet/>
      <dgm:spPr/>
      <dgm:t>
        <a:bodyPr/>
        <a:lstStyle/>
        <a:p>
          <a:endParaRPr lang="en-ID"/>
        </a:p>
      </dgm:t>
    </dgm:pt>
    <dgm:pt modelId="{1DA4FD11-06BE-471D-BEA3-853E9B5F8B55}">
      <dgm:prSet phldrT="[Text]"/>
      <dgm:spPr/>
      <dgm:t>
        <a:bodyPr/>
        <a:lstStyle/>
        <a:p>
          <a:r>
            <a:rPr lang="en-US" dirty="0" err="1"/>
            <a:t>Anggaran</a:t>
          </a:r>
          <a:r>
            <a:rPr lang="en-US" dirty="0"/>
            <a:t> </a:t>
          </a:r>
          <a:r>
            <a:rPr lang="en-US" dirty="0" err="1"/>
            <a:t>Berbasis</a:t>
          </a:r>
          <a:r>
            <a:rPr lang="en-US" dirty="0"/>
            <a:t> </a:t>
          </a:r>
          <a:r>
            <a:rPr lang="en-US" dirty="0" err="1"/>
            <a:t>Aktivitas</a:t>
          </a:r>
          <a:endParaRPr lang="en-ID" dirty="0"/>
        </a:p>
      </dgm:t>
    </dgm:pt>
    <dgm:pt modelId="{6234984C-6840-477F-8E9D-E58BACAFD57E}" type="parTrans" cxnId="{93692A5F-A680-4E9F-8412-F89459140948}">
      <dgm:prSet/>
      <dgm:spPr/>
      <dgm:t>
        <a:bodyPr/>
        <a:lstStyle/>
        <a:p>
          <a:endParaRPr lang="en-ID"/>
        </a:p>
      </dgm:t>
    </dgm:pt>
    <dgm:pt modelId="{2E57ECF9-BA58-44C9-875C-5BC795708190}" type="sibTrans" cxnId="{93692A5F-A680-4E9F-8412-F89459140948}">
      <dgm:prSet/>
      <dgm:spPr/>
      <dgm:t>
        <a:bodyPr/>
        <a:lstStyle/>
        <a:p>
          <a:endParaRPr lang="en-ID"/>
        </a:p>
      </dgm:t>
    </dgm:pt>
    <dgm:pt modelId="{DC428394-E7F4-4029-AEEF-65FC434799E8}">
      <dgm:prSet phldrT="[Text]"/>
      <dgm:spPr/>
      <dgm:t>
        <a:bodyPr/>
        <a:lstStyle/>
        <a:p>
          <a:r>
            <a:rPr lang="en-US" dirty="0" err="1"/>
            <a:t>Ukuran</a:t>
          </a:r>
          <a:r>
            <a:rPr lang="en-US" dirty="0"/>
            <a:t> Kinerja dan </a:t>
          </a:r>
          <a:r>
            <a:rPr lang="en-US" dirty="0" err="1"/>
            <a:t>Kompensasi</a:t>
          </a:r>
          <a:r>
            <a:rPr lang="en-US" dirty="0"/>
            <a:t> </a:t>
          </a:r>
          <a:r>
            <a:rPr lang="en-US" dirty="0" err="1"/>
            <a:t>Manajemen</a:t>
          </a:r>
          <a:endParaRPr lang="en-ID" dirty="0"/>
        </a:p>
      </dgm:t>
    </dgm:pt>
    <dgm:pt modelId="{09EDC56F-0C25-48EB-96D7-22F49215F3CC}" type="parTrans" cxnId="{9E36062C-1AA4-461A-9AE2-2758262E86C0}">
      <dgm:prSet/>
      <dgm:spPr/>
      <dgm:t>
        <a:bodyPr/>
        <a:lstStyle/>
        <a:p>
          <a:endParaRPr lang="en-ID"/>
        </a:p>
      </dgm:t>
    </dgm:pt>
    <dgm:pt modelId="{2AEDFB35-370A-413F-A27C-0828799D8098}" type="sibTrans" cxnId="{9E36062C-1AA4-461A-9AE2-2758262E86C0}">
      <dgm:prSet/>
      <dgm:spPr/>
      <dgm:t>
        <a:bodyPr/>
        <a:lstStyle/>
        <a:p>
          <a:endParaRPr lang="en-ID"/>
        </a:p>
      </dgm:t>
    </dgm:pt>
    <dgm:pt modelId="{47D395DA-5521-4A3E-B3DB-924D9E06250D}">
      <dgm:prSet phldrT="[Text]"/>
      <dgm:spPr/>
      <dgm:t>
        <a:bodyPr/>
        <a:lstStyle/>
        <a:p>
          <a:r>
            <a:rPr lang="en-US" dirty="0"/>
            <a:t>Proses &amp; </a:t>
          </a:r>
          <a:r>
            <a:rPr lang="en-US" dirty="0" err="1"/>
            <a:t>Struktur</a:t>
          </a:r>
          <a:r>
            <a:rPr lang="en-US" dirty="0"/>
            <a:t> </a:t>
          </a:r>
          <a:r>
            <a:rPr lang="en-US" dirty="0" err="1"/>
            <a:t>Pengendalian</a:t>
          </a:r>
          <a:r>
            <a:rPr lang="en-US" dirty="0"/>
            <a:t> </a:t>
          </a:r>
          <a:r>
            <a:rPr lang="en-US" dirty="0" err="1"/>
            <a:t>Manajemen</a:t>
          </a:r>
          <a:endParaRPr lang="en-ID" dirty="0"/>
        </a:p>
      </dgm:t>
    </dgm:pt>
    <dgm:pt modelId="{6707C2A8-6FC0-4981-B88B-31E8733A7505}" type="parTrans" cxnId="{D72EB9E8-A4EE-4611-B6E8-3CA1F69AEA8D}">
      <dgm:prSet/>
      <dgm:spPr/>
    </dgm:pt>
    <dgm:pt modelId="{F8873765-EF83-4E73-A197-58D85788CF08}" type="sibTrans" cxnId="{D72EB9E8-A4EE-4611-B6E8-3CA1F69AEA8D}">
      <dgm:prSet/>
      <dgm:spPr/>
    </dgm:pt>
    <dgm:pt modelId="{62D33E5F-EB14-40DC-AFA3-D86FBCAEC4FA}" type="pres">
      <dgm:prSet presAssocID="{20CD1EF7-C298-4694-AEBB-70D847F8EADD}" presName="linear" presStyleCnt="0">
        <dgm:presLayoutVars>
          <dgm:dir/>
          <dgm:animLvl val="lvl"/>
          <dgm:resizeHandles val="exact"/>
        </dgm:presLayoutVars>
      </dgm:prSet>
      <dgm:spPr/>
    </dgm:pt>
    <dgm:pt modelId="{444F78FD-DB4B-4E2D-9C6E-486E02749B3F}" type="pres">
      <dgm:prSet presAssocID="{47D395DA-5521-4A3E-B3DB-924D9E06250D}" presName="parentLin" presStyleCnt="0"/>
      <dgm:spPr/>
    </dgm:pt>
    <dgm:pt modelId="{2B8E5811-A3B6-4C2A-A9EB-FD362DD0E78A}" type="pres">
      <dgm:prSet presAssocID="{47D395DA-5521-4A3E-B3DB-924D9E06250D}" presName="parentLeftMargin" presStyleLbl="node1" presStyleIdx="0" presStyleCnt="4"/>
      <dgm:spPr/>
    </dgm:pt>
    <dgm:pt modelId="{0BAF5BBF-5D84-4812-8B41-41BB9C31068F}" type="pres">
      <dgm:prSet presAssocID="{47D395DA-5521-4A3E-B3DB-924D9E06250D}" presName="parentText" presStyleLbl="node1" presStyleIdx="0" presStyleCnt="4">
        <dgm:presLayoutVars>
          <dgm:chMax val="0"/>
          <dgm:bulletEnabled val="1"/>
        </dgm:presLayoutVars>
      </dgm:prSet>
      <dgm:spPr/>
    </dgm:pt>
    <dgm:pt modelId="{ABF030DE-1A54-4CAA-A42D-E44349DF279E}" type="pres">
      <dgm:prSet presAssocID="{47D395DA-5521-4A3E-B3DB-924D9E06250D}" presName="negativeSpace" presStyleCnt="0"/>
      <dgm:spPr/>
    </dgm:pt>
    <dgm:pt modelId="{8B367858-C891-4CC5-9014-DBAAA6FA71EF}" type="pres">
      <dgm:prSet presAssocID="{47D395DA-5521-4A3E-B3DB-924D9E06250D}" presName="childText" presStyleLbl="conFgAcc1" presStyleIdx="0" presStyleCnt="4">
        <dgm:presLayoutVars>
          <dgm:bulletEnabled val="1"/>
        </dgm:presLayoutVars>
      </dgm:prSet>
      <dgm:spPr/>
    </dgm:pt>
    <dgm:pt modelId="{FAF17407-8830-4D8C-B030-7D8B86621F06}" type="pres">
      <dgm:prSet presAssocID="{F8873765-EF83-4E73-A197-58D85788CF08}" presName="spaceBetweenRectangles" presStyleCnt="0"/>
      <dgm:spPr/>
    </dgm:pt>
    <dgm:pt modelId="{69D6C71B-A3CF-4580-B3DE-533C459F2896}" type="pres">
      <dgm:prSet presAssocID="{6A20EB58-04AA-4CDD-8497-7FEF216B3737}" presName="parentLin" presStyleCnt="0"/>
      <dgm:spPr/>
    </dgm:pt>
    <dgm:pt modelId="{9C474321-1E11-4F67-A8F5-753DE41F27DC}" type="pres">
      <dgm:prSet presAssocID="{6A20EB58-04AA-4CDD-8497-7FEF216B3737}" presName="parentLeftMargin" presStyleLbl="node1" presStyleIdx="0" presStyleCnt="4"/>
      <dgm:spPr/>
    </dgm:pt>
    <dgm:pt modelId="{97D8B067-1697-43EC-9D95-8AA1C378D610}" type="pres">
      <dgm:prSet presAssocID="{6A20EB58-04AA-4CDD-8497-7FEF216B3737}" presName="parentText" presStyleLbl="node1" presStyleIdx="1" presStyleCnt="4">
        <dgm:presLayoutVars>
          <dgm:chMax val="0"/>
          <dgm:bulletEnabled val="1"/>
        </dgm:presLayoutVars>
      </dgm:prSet>
      <dgm:spPr/>
    </dgm:pt>
    <dgm:pt modelId="{2A2AD30D-464B-4CF3-9785-767FF76C779E}" type="pres">
      <dgm:prSet presAssocID="{6A20EB58-04AA-4CDD-8497-7FEF216B3737}" presName="negativeSpace" presStyleCnt="0"/>
      <dgm:spPr/>
    </dgm:pt>
    <dgm:pt modelId="{4D1B5878-40FE-4012-9315-6FB30389C176}" type="pres">
      <dgm:prSet presAssocID="{6A20EB58-04AA-4CDD-8497-7FEF216B3737}" presName="childText" presStyleLbl="conFgAcc1" presStyleIdx="1" presStyleCnt="4">
        <dgm:presLayoutVars>
          <dgm:bulletEnabled val="1"/>
        </dgm:presLayoutVars>
      </dgm:prSet>
      <dgm:spPr/>
    </dgm:pt>
    <dgm:pt modelId="{BD8552C4-6A06-46AF-9C7F-022D4D88BAEF}" type="pres">
      <dgm:prSet presAssocID="{B7391301-671C-40F0-AF8B-59F95ECC1C3E}" presName="spaceBetweenRectangles" presStyleCnt="0"/>
      <dgm:spPr/>
    </dgm:pt>
    <dgm:pt modelId="{62FBD1A9-6FC2-4954-8B08-483A0CF494B4}" type="pres">
      <dgm:prSet presAssocID="{1DA4FD11-06BE-471D-BEA3-853E9B5F8B55}" presName="parentLin" presStyleCnt="0"/>
      <dgm:spPr/>
    </dgm:pt>
    <dgm:pt modelId="{C21FED08-A72F-4D72-AA62-5C4EBCD34193}" type="pres">
      <dgm:prSet presAssocID="{1DA4FD11-06BE-471D-BEA3-853E9B5F8B55}" presName="parentLeftMargin" presStyleLbl="node1" presStyleIdx="1" presStyleCnt="4"/>
      <dgm:spPr/>
    </dgm:pt>
    <dgm:pt modelId="{7C721AF5-4D1F-466D-8EA6-F9B79D31096C}" type="pres">
      <dgm:prSet presAssocID="{1DA4FD11-06BE-471D-BEA3-853E9B5F8B55}" presName="parentText" presStyleLbl="node1" presStyleIdx="2" presStyleCnt="4">
        <dgm:presLayoutVars>
          <dgm:chMax val="0"/>
          <dgm:bulletEnabled val="1"/>
        </dgm:presLayoutVars>
      </dgm:prSet>
      <dgm:spPr/>
    </dgm:pt>
    <dgm:pt modelId="{999B8CA8-5E97-4EC7-83BC-ABDED091ED1F}" type="pres">
      <dgm:prSet presAssocID="{1DA4FD11-06BE-471D-BEA3-853E9B5F8B55}" presName="negativeSpace" presStyleCnt="0"/>
      <dgm:spPr/>
    </dgm:pt>
    <dgm:pt modelId="{239CB719-4633-4EFC-99F1-13A117C05E47}" type="pres">
      <dgm:prSet presAssocID="{1DA4FD11-06BE-471D-BEA3-853E9B5F8B55}" presName="childText" presStyleLbl="conFgAcc1" presStyleIdx="2" presStyleCnt="4">
        <dgm:presLayoutVars>
          <dgm:bulletEnabled val="1"/>
        </dgm:presLayoutVars>
      </dgm:prSet>
      <dgm:spPr/>
    </dgm:pt>
    <dgm:pt modelId="{72C82261-0F0A-4305-8784-429ECC005725}" type="pres">
      <dgm:prSet presAssocID="{2E57ECF9-BA58-44C9-875C-5BC795708190}" presName="spaceBetweenRectangles" presStyleCnt="0"/>
      <dgm:spPr/>
    </dgm:pt>
    <dgm:pt modelId="{46E4FB8F-8E84-441E-8E44-FAAAF2555102}" type="pres">
      <dgm:prSet presAssocID="{DC428394-E7F4-4029-AEEF-65FC434799E8}" presName="parentLin" presStyleCnt="0"/>
      <dgm:spPr/>
    </dgm:pt>
    <dgm:pt modelId="{005D5D08-085B-4103-A021-FDAE21ED35E1}" type="pres">
      <dgm:prSet presAssocID="{DC428394-E7F4-4029-AEEF-65FC434799E8}" presName="parentLeftMargin" presStyleLbl="node1" presStyleIdx="2" presStyleCnt="4"/>
      <dgm:spPr/>
    </dgm:pt>
    <dgm:pt modelId="{64E465F3-6C7F-42EF-95DF-9212A819833E}" type="pres">
      <dgm:prSet presAssocID="{DC428394-E7F4-4029-AEEF-65FC434799E8}" presName="parentText" presStyleLbl="node1" presStyleIdx="3" presStyleCnt="4">
        <dgm:presLayoutVars>
          <dgm:chMax val="0"/>
          <dgm:bulletEnabled val="1"/>
        </dgm:presLayoutVars>
      </dgm:prSet>
      <dgm:spPr/>
    </dgm:pt>
    <dgm:pt modelId="{7B1203AF-D349-4395-916C-C713B0CF54AE}" type="pres">
      <dgm:prSet presAssocID="{DC428394-E7F4-4029-AEEF-65FC434799E8}" presName="negativeSpace" presStyleCnt="0"/>
      <dgm:spPr/>
    </dgm:pt>
    <dgm:pt modelId="{C5E8E755-96B6-4518-9D78-E01D1C835AA5}" type="pres">
      <dgm:prSet presAssocID="{DC428394-E7F4-4029-AEEF-65FC434799E8}" presName="childText" presStyleLbl="conFgAcc1" presStyleIdx="3" presStyleCnt="4">
        <dgm:presLayoutVars>
          <dgm:bulletEnabled val="1"/>
        </dgm:presLayoutVars>
      </dgm:prSet>
      <dgm:spPr/>
    </dgm:pt>
  </dgm:ptLst>
  <dgm:cxnLst>
    <dgm:cxn modelId="{2BA50C0B-6E94-4D2F-9A80-C4EE47DE7E8D}" type="presOf" srcId="{DC428394-E7F4-4029-AEEF-65FC434799E8}" destId="{005D5D08-085B-4103-A021-FDAE21ED35E1}" srcOrd="0" destOrd="0" presId="urn:microsoft.com/office/officeart/2005/8/layout/list1"/>
    <dgm:cxn modelId="{9E36062C-1AA4-461A-9AE2-2758262E86C0}" srcId="{20CD1EF7-C298-4694-AEBB-70D847F8EADD}" destId="{DC428394-E7F4-4029-AEEF-65FC434799E8}" srcOrd="3" destOrd="0" parTransId="{09EDC56F-0C25-48EB-96D7-22F49215F3CC}" sibTransId="{2AEDFB35-370A-413F-A27C-0828799D8098}"/>
    <dgm:cxn modelId="{B8195E3E-179A-4740-A300-299CAC7B2A8A}" type="presOf" srcId="{47D395DA-5521-4A3E-B3DB-924D9E06250D}" destId="{2B8E5811-A3B6-4C2A-A9EB-FD362DD0E78A}" srcOrd="0" destOrd="0" presId="urn:microsoft.com/office/officeart/2005/8/layout/list1"/>
    <dgm:cxn modelId="{93692A5F-A680-4E9F-8412-F89459140948}" srcId="{20CD1EF7-C298-4694-AEBB-70D847F8EADD}" destId="{1DA4FD11-06BE-471D-BEA3-853E9B5F8B55}" srcOrd="2" destOrd="0" parTransId="{6234984C-6840-477F-8E9D-E58BACAFD57E}" sibTransId="{2E57ECF9-BA58-44C9-875C-5BC795708190}"/>
    <dgm:cxn modelId="{B7863A6D-C37C-4A0A-B92D-80A0FD5AF33D}" type="presOf" srcId="{DC428394-E7F4-4029-AEEF-65FC434799E8}" destId="{64E465F3-6C7F-42EF-95DF-9212A819833E}" srcOrd="1" destOrd="0" presId="urn:microsoft.com/office/officeart/2005/8/layout/list1"/>
    <dgm:cxn modelId="{0F595A52-5AD7-4D2F-AA5F-620DC2D09B22}" type="presOf" srcId="{1DA4FD11-06BE-471D-BEA3-853E9B5F8B55}" destId="{7C721AF5-4D1F-466D-8EA6-F9B79D31096C}" srcOrd="1" destOrd="0" presId="urn:microsoft.com/office/officeart/2005/8/layout/list1"/>
    <dgm:cxn modelId="{B1ED7F87-C717-482C-A29D-8DD8327F8727}" type="presOf" srcId="{6A20EB58-04AA-4CDD-8497-7FEF216B3737}" destId="{97D8B067-1697-43EC-9D95-8AA1C378D610}" srcOrd="1" destOrd="0" presId="urn:microsoft.com/office/officeart/2005/8/layout/list1"/>
    <dgm:cxn modelId="{5F3ED291-F1B6-4EF0-9BDE-A4C76B178FB8}" srcId="{20CD1EF7-C298-4694-AEBB-70D847F8EADD}" destId="{6A20EB58-04AA-4CDD-8497-7FEF216B3737}" srcOrd="1" destOrd="0" parTransId="{C93A44C7-3515-450A-8D60-3A1B671DDE9A}" sibTransId="{B7391301-671C-40F0-AF8B-59F95ECC1C3E}"/>
    <dgm:cxn modelId="{E0A02197-298B-4C01-90AE-8F5257A9F8FF}" type="presOf" srcId="{6A20EB58-04AA-4CDD-8497-7FEF216B3737}" destId="{9C474321-1E11-4F67-A8F5-753DE41F27DC}" srcOrd="0" destOrd="0" presId="urn:microsoft.com/office/officeart/2005/8/layout/list1"/>
    <dgm:cxn modelId="{3389FBBE-2075-427A-BA07-B5F028EB3136}" type="presOf" srcId="{47D395DA-5521-4A3E-B3DB-924D9E06250D}" destId="{0BAF5BBF-5D84-4812-8B41-41BB9C31068F}" srcOrd="1" destOrd="0" presId="urn:microsoft.com/office/officeart/2005/8/layout/list1"/>
    <dgm:cxn modelId="{290180CB-5156-4E5F-842D-3FB361ABC523}" type="presOf" srcId="{1DA4FD11-06BE-471D-BEA3-853E9B5F8B55}" destId="{C21FED08-A72F-4D72-AA62-5C4EBCD34193}" srcOrd="0" destOrd="0" presId="urn:microsoft.com/office/officeart/2005/8/layout/list1"/>
    <dgm:cxn modelId="{6C370EDF-4EE1-477A-BCF6-F6571F3F6A8E}" type="presOf" srcId="{20CD1EF7-C298-4694-AEBB-70D847F8EADD}" destId="{62D33E5F-EB14-40DC-AFA3-D86FBCAEC4FA}" srcOrd="0" destOrd="0" presId="urn:microsoft.com/office/officeart/2005/8/layout/list1"/>
    <dgm:cxn modelId="{D72EB9E8-A4EE-4611-B6E8-3CA1F69AEA8D}" srcId="{20CD1EF7-C298-4694-AEBB-70D847F8EADD}" destId="{47D395DA-5521-4A3E-B3DB-924D9E06250D}" srcOrd="0" destOrd="0" parTransId="{6707C2A8-6FC0-4981-B88B-31E8733A7505}" sibTransId="{F8873765-EF83-4E73-A197-58D85788CF08}"/>
    <dgm:cxn modelId="{E8B43DA9-3605-47D4-A7F4-E90391CCA93B}" type="presParOf" srcId="{62D33E5F-EB14-40DC-AFA3-D86FBCAEC4FA}" destId="{444F78FD-DB4B-4E2D-9C6E-486E02749B3F}" srcOrd="0" destOrd="0" presId="urn:microsoft.com/office/officeart/2005/8/layout/list1"/>
    <dgm:cxn modelId="{759EE4FE-DF35-46D6-BDD1-C3AA0896089B}" type="presParOf" srcId="{444F78FD-DB4B-4E2D-9C6E-486E02749B3F}" destId="{2B8E5811-A3B6-4C2A-A9EB-FD362DD0E78A}" srcOrd="0" destOrd="0" presId="urn:microsoft.com/office/officeart/2005/8/layout/list1"/>
    <dgm:cxn modelId="{5FBAC269-A5D2-4C56-851F-FDF69B5D157E}" type="presParOf" srcId="{444F78FD-DB4B-4E2D-9C6E-486E02749B3F}" destId="{0BAF5BBF-5D84-4812-8B41-41BB9C31068F}" srcOrd="1" destOrd="0" presId="urn:microsoft.com/office/officeart/2005/8/layout/list1"/>
    <dgm:cxn modelId="{5AD0A1E5-E665-4C32-BF4F-47B6DFCB065F}" type="presParOf" srcId="{62D33E5F-EB14-40DC-AFA3-D86FBCAEC4FA}" destId="{ABF030DE-1A54-4CAA-A42D-E44349DF279E}" srcOrd="1" destOrd="0" presId="urn:microsoft.com/office/officeart/2005/8/layout/list1"/>
    <dgm:cxn modelId="{B49CD73A-2A0E-43F1-A7DA-9A9A662AA1DC}" type="presParOf" srcId="{62D33E5F-EB14-40DC-AFA3-D86FBCAEC4FA}" destId="{8B367858-C891-4CC5-9014-DBAAA6FA71EF}" srcOrd="2" destOrd="0" presId="urn:microsoft.com/office/officeart/2005/8/layout/list1"/>
    <dgm:cxn modelId="{5C12786C-BEC3-4EEA-9350-ADDA9C31B9BD}" type="presParOf" srcId="{62D33E5F-EB14-40DC-AFA3-D86FBCAEC4FA}" destId="{FAF17407-8830-4D8C-B030-7D8B86621F06}" srcOrd="3" destOrd="0" presId="urn:microsoft.com/office/officeart/2005/8/layout/list1"/>
    <dgm:cxn modelId="{EE507F9C-9879-4FFB-8897-38B3F19EDA8B}" type="presParOf" srcId="{62D33E5F-EB14-40DC-AFA3-D86FBCAEC4FA}" destId="{69D6C71B-A3CF-4580-B3DE-533C459F2896}" srcOrd="4" destOrd="0" presId="urn:microsoft.com/office/officeart/2005/8/layout/list1"/>
    <dgm:cxn modelId="{1292C98C-1FB5-41D8-8661-B40664526390}" type="presParOf" srcId="{69D6C71B-A3CF-4580-B3DE-533C459F2896}" destId="{9C474321-1E11-4F67-A8F5-753DE41F27DC}" srcOrd="0" destOrd="0" presId="urn:microsoft.com/office/officeart/2005/8/layout/list1"/>
    <dgm:cxn modelId="{37A85B54-0F23-409B-86F1-A1F451F3470F}" type="presParOf" srcId="{69D6C71B-A3CF-4580-B3DE-533C459F2896}" destId="{97D8B067-1697-43EC-9D95-8AA1C378D610}" srcOrd="1" destOrd="0" presId="urn:microsoft.com/office/officeart/2005/8/layout/list1"/>
    <dgm:cxn modelId="{B697DD8F-79E5-47AD-B546-36A2E43F9149}" type="presParOf" srcId="{62D33E5F-EB14-40DC-AFA3-D86FBCAEC4FA}" destId="{2A2AD30D-464B-4CF3-9785-767FF76C779E}" srcOrd="5" destOrd="0" presId="urn:microsoft.com/office/officeart/2005/8/layout/list1"/>
    <dgm:cxn modelId="{8BF8A00B-1AC9-4289-9814-DADA41EC944D}" type="presParOf" srcId="{62D33E5F-EB14-40DC-AFA3-D86FBCAEC4FA}" destId="{4D1B5878-40FE-4012-9315-6FB30389C176}" srcOrd="6" destOrd="0" presId="urn:microsoft.com/office/officeart/2005/8/layout/list1"/>
    <dgm:cxn modelId="{36FA76F6-E445-4697-AB63-E46A39A427E8}" type="presParOf" srcId="{62D33E5F-EB14-40DC-AFA3-D86FBCAEC4FA}" destId="{BD8552C4-6A06-46AF-9C7F-022D4D88BAEF}" srcOrd="7" destOrd="0" presId="urn:microsoft.com/office/officeart/2005/8/layout/list1"/>
    <dgm:cxn modelId="{2B3FB173-B7B4-493D-A597-92F592A9AC54}" type="presParOf" srcId="{62D33E5F-EB14-40DC-AFA3-D86FBCAEC4FA}" destId="{62FBD1A9-6FC2-4954-8B08-483A0CF494B4}" srcOrd="8" destOrd="0" presId="urn:microsoft.com/office/officeart/2005/8/layout/list1"/>
    <dgm:cxn modelId="{DF492C18-A40D-4C2E-B3E7-6ED5A6AD164C}" type="presParOf" srcId="{62FBD1A9-6FC2-4954-8B08-483A0CF494B4}" destId="{C21FED08-A72F-4D72-AA62-5C4EBCD34193}" srcOrd="0" destOrd="0" presId="urn:microsoft.com/office/officeart/2005/8/layout/list1"/>
    <dgm:cxn modelId="{577DA3D4-0C78-4091-9841-EF6033220590}" type="presParOf" srcId="{62FBD1A9-6FC2-4954-8B08-483A0CF494B4}" destId="{7C721AF5-4D1F-466D-8EA6-F9B79D31096C}" srcOrd="1" destOrd="0" presId="urn:microsoft.com/office/officeart/2005/8/layout/list1"/>
    <dgm:cxn modelId="{85D77B4C-8D61-4FD0-89A2-2A3379E34979}" type="presParOf" srcId="{62D33E5F-EB14-40DC-AFA3-D86FBCAEC4FA}" destId="{999B8CA8-5E97-4EC7-83BC-ABDED091ED1F}" srcOrd="9" destOrd="0" presId="urn:microsoft.com/office/officeart/2005/8/layout/list1"/>
    <dgm:cxn modelId="{E8834903-9411-4EE3-8FF4-5D0C4B1E3CF8}" type="presParOf" srcId="{62D33E5F-EB14-40DC-AFA3-D86FBCAEC4FA}" destId="{239CB719-4633-4EFC-99F1-13A117C05E47}" srcOrd="10" destOrd="0" presId="urn:microsoft.com/office/officeart/2005/8/layout/list1"/>
    <dgm:cxn modelId="{35100B5F-A3C9-435F-8852-3D0D9C4032FA}" type="presParOf" srcId="{62D33E5F-EB14-40DC-AFA3-D86FBCAEC4FA}" destId="{72C82261-0F0A-4305-8784-429ECC005725}" srcOrd="11" destOrd="0" presId="urn:microsoft.com/office/officeart/2005/8/layout/list1"/>
    <dgm:cxn modelId="{7E4E327F-259E-4693-B378-E53A1208E65D}" type="presParOf" srcId="{62D33E5F-EB14-40DC-AFA3-D86FBCAEC4FA}" destId="{46E4FB8F-8E84-441E-8E44-FAAAF2555102}" srcOrd="12" destOrd="0" presId="urn:microsoft.com/office/officeart/2005/8/layout/list1"/>
    <dgm:cxn modelId="{BD174DEE-5B97-43CA-A6D8-735BDCD2E76C}" type="presParOf" srcId="{46E4FB8F-8E84-441E-8E44-FAAAF2555102}" destId="{005D5D08-085B-4103-A021-FDAE21ED35E1}" srcOrd="0" destOrd="0" presId="urn:microsoft.com/office/officeart/2005/8/layout/list1"/>
    <dgm:cxn modelId="{8337E631-9912-41C1-B0ED-E9FE47A2B4DF}" type="presParOf" srcId="{46E4FB8F-8E84-441E-8E44-FAAAF2555102}" destId="{64E465F3-6C7F-42EF-95DF-9212A819833E}" srcOrd="1" destOrd="0" presId="urn:microsoft.com/office/officeart/2005/8/layout/list1"/>
    <dgm:cxn modelId="{B8A6D524-1925-407C-A053-31CBCE6742F7}" type="presParOf" srcId="{62D33E5F-EB14-40DC-AFA3-D86FBCAEC4FA}" destId="{7B1203AF-D349-4395-916C-C713B0CF54AE}" srcOrd="13" destOrd="0" presId="urn:microsoft.com/office/officeart/2005/8/layout/list1"/>
    <dgm:cxn modelId="{3B4D473E-BC12-4846-B0C2-9C1B51F94AD8}" type="presParOf" srcId="{62D33E5F-EB14-40DC-AFA3-D86FBCAEC4FA}" destId="{C5E8E755-96B6-4518-9D78-E01D1C835AA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46A95-9534-4CEC-B026-5D9AB74CCCF8}"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ID"/>
        </a:p>
      </dgm:t>
    </dgm:pt>
    <dgm:pt modelId="{E06B7521-E2C9-479F-B60B-CB566FF4C9EF}">
      <dgm:prSet phldrT="[Text]"/>
      <dgm:spPr/>
      <dgm:t>
        <a:bodyPr/>
        <a:lstStyle/>
        <a:p>
          <a:r>
            <a:rPr lang="en-US" dirty="0" err="1"/>
            <a:t>Struktur</a:t>
          </a:r>
          <a:r>
            <a:rPr lang="en-US" dirty="0"/>
            <a:t> </a:t>
          </a:r>
          <a:r>
            <a:rPr lang="en-US" dirty="0" err="1"/>
            <a:t>organisasi</a:t>
          </a:r>
          <a:r>
            <a:rPr lang="en-US" dirty="0"/>
            <a:t> yang </a:t>
          </a:r>
          <a:r>
            <a:rPr lang="en-US" dirty="0" err="1"/>
            <a:t>memisahkan</a:t>
          </a:r>
          <a:r>
            <a:rPr lang="en-US" dirty="0"/>
            <a:t> </a:t>
          </a:r>
          <a:r>
            <a:rPr lang="en-US" dirty="0" err="1"/>
            <a:t>tugas</a:t>
          </a:r>
          <a:r>
            <a:rPr lang="en-US" dirty="0"/>
            <a:t> dan </a:t>
          </a:r>
          <a:r>
            <a:rPr lang="en-US" dirty="0" err="1"/>
            <a:t>tanggung</a:t>
          </a:r>
          <a:r>
            <a:rPr lang="en-US" dirty="0"/>
            <a:t> </a:t>
          </a:r>
          <a:r>
            <a:rPr lang="en-US" dirty="0" err="1"/>
            <a:t>jawab</a:t>
          </a:r>
          <a:endParaRPr lang="en-ID" dirty="0"/>
        </a:p>
      </dgm:t>
    </dgm:pt>
    <dgm:pt modelId="{2DB64213-8B8F-4AE4-9AAE-A109345B8D91}" type="parTrans" cxnId="{C3B2436E-C75B-4B51-B7FC-9B70FA3ABA31}">
      <dgm:prSet/>
      <dgm:spPr/>
      <dgm:t>
        <a:bodyPr/>
        <a:lstStyle/>
        <a:p>
          <a:endParaRPr lang="en-ID"/>
        </a:p>
      </dgm:t>
    </dgm:pt>
    <dgm:pt modelId="{E4B1E5C6-FFE1-4852-B1D5-675AA11B830B}" type="sibTrans" cxnId="{C3B2436E-C75B-4B51-B7FC-9B70FA3ABA31}">
      <dgm:prSet/>
      <dgm:spPr/>
      <dgm:t>
        <a:bodyPr/>
        <a:lstStyle/>
        <a:p>
          <a:endParaRPr lang="en-ID"/>
        </a:p>
      </dgm:t>
    </dgm:pt>
    <dgm:pt modelId="{0C3B0BC1-30A5-4BA3-8F73-F5E46B66C2BE}">
      <dgm:prSet phldrT="[Text]"/>
      <dgm:spPr/>
      <dgm:t>
        <a:bodyPr/>
        <a:lstStyle/>
        <a:p>
          <a:r>
            <a:rPr lang="en-US" dirty="0" err="1"/>
            <a:t>Sistem</a:t>
          </a:r>
          <a:r>
            <a:rPr lang="en-US" dirty="0"/>
            <a:t> </a:t>
          </a:r>
          <a:r>
            <a:rPr lang="en-US" dirty="0" err="1"/>
            <a:t>wewenang</a:t>
          </a:r>
          <a:r>
            <a:rPr lang="en-US" dirty="0"/>
            <a:t> dan </a:t>
          </a:r>
          <a:r>
            <a:rPr lang="en-US" dirty="0" err="1"/>
            <a:t>prosedur</a:t>
          </a:r>
          <a:r>
            <a:rPr lang="en-US" dirty="0"/>
            <a:t> </a:t>
          </a:r>
          <a:r>
            <a:rPr lang="en-US" dirty="0" err="1"/>
            <a:t>pencatatan</a:t>
          </a:r>
          <a:endParaRPr lang="en-ID" dirty="0"/>
        </a:p>
      </dgm:t>
    </dgm:pt>
    <dgm:pt modelId="{B765D6D8-08DE-46D8-A8E0-393CA80631EE}" type="parTrans" cxnId="{D4EBD727-7E97-4C2A-8F0C-90C6192EDCA3}">
      <dgm:prSet/>
      <dgm:spPr/>
      <dgm:t>
        <a:bodyPr/>
        <a:lstStyle/>
        <a:p>
          <a:endParaRPr lang="en-ID"/>
        </a:p>
      </dgm:t>
    </dgm:pt>
    <dgm:pt modelId="{45E46711-402F-4A9E-A1EA-0D70801D83F4}" type="sibTrans" cxnId="{D4EBD727-7E97-4C2A-8F0C-90C6192EDCA3}">
      <dgm:prSet/>
      <dgm:spPr/>
      <dgm:t>
        <a:bodyPr/>
        <a:lstStyle/>
        <a:p>
          <a:endParaRPr lang="en-ID"/>
        </a:p>
      </dgm:t>
    </dgm:pt>
    <dgm:pt modelId="{AB2CA092-405D-4710-B90C-3474360D04C9}">
      <dgm:prSet phldrT="[Text]"/>
      <dgm:spPr/>
      <dgm:t>
        <a:bodyPr/>
        <a:lstStyle/>
        <a:p>
          <a:r>
            <a:rPr lang="en-US" dirty="0" err="1"/>
            <a:t>Praktik</a:t>
          </a:r>
          <a:r>
            <a:rPr lang="en-US" dirty="0"/>
            <a:t> yang </a:t>
          </a:r>
          <a:r>
            <a:rPr lang="en-US" dirty="0" err="1"/>
            <a:t>sehat</a:t>
          </a:r>
          <a:r>
            <a:rPr lang="en-US" dirty="0"/>
            <a:t> </a:t>
          </a:r>
          <a:r>
            <a:rPr lang="en-US" dirty="0" err="1"/>
            <a:t>dalam</a:t>
          </a:r>
          <a:r>
            <a:rPr lang="en-US" dirty="0"/>
            <a:t> </a:t>
          </a:r>
          <a:r>
            <a:rPr lang="en-US" dirty="0" err="1"/>
            <a:t>melaksanakan</a:t>
          </a:r>
          <a:r>
            <a:rPr lang="en-US" dirty="0"/>
            <a:t> </a:t>
          </a:r>
          <a:r>
            <a:rPr lang="en-US" dirty="0" err="1"/>
            <a:t>tugas</a:t>
          </a:r>
          <a:endParaRPr lang="en-ID" dirty="0"/>
        </a:p>
      </dgm:t>
    </dgm:pt>
    <dgm:pt modelId="{B5C87C7B-1406-4BE7-96B2-C38F517B2630}" type="parTrans" cxnId="{A21409D7-8CC0-4B6B-A485-1694C94102AF}">
      <dgm:prSet/>
      <dgm:spPr/>
      <dgm:t>
        <a:bodyPr/>
        <a:lstStyle/>
        <a:p>
          <a:endParaRPr lang="en-ID"/>
        </a:p>
      </dgm:t>
    </dgm:pt>
    <dgm:pt modelId="{C036FA86-22B8-4631-817A-34977AE84A57}" type="sibTrans" cxnId="{A21409D7-8CC0-4B6B-A485-1694C94102AF}">
      <dgm:prSet/>
      <dgm:spPr/>
      <dgm:t>
        <a:bodyPr/>
        <a:lstStyle/>
        <a:p>
          <a:endParaRPr lang="en-ID"/>
        </a:p>
      </dgm:t>
    </dgm:pt>
    <dgm:pt modelId="{33AB7D6B-3D68-4154-AC30-4858CD395C37}">
      <dgm:prSet phldrT="[Text]"/>
      <dgm:spPr/>
      <dgm:t>
        <a:bodyPr/>
        <a:lstStyle/>
        <a:p>
          <a:r>
            <a:rPr lang="en-US" dirty="0" err="1"/>
            <a:t>Karyawan</a:t>
          </a:r>
          <a:r>
            <a:rPr lang="en-US" dirty="0"/>
            <a:t> yang </a:t>
          </a:r>
          <a:r>
            <a:rPr lang="en-US" dirty="0" err="1"/>
            <a:t>sesuai</a:t>
          </a:r>
          <a:r>
            <a:rPr lang="en-US" dirty="0"/>
            <a:t> </a:t>
          </a:r>
          <a:r>
            <a:rPr lang="en-US" dirty="0" err="1"/>
            <a:t>kompetensinya</a:t>
          </a:r>
          <a:endParaRPr lang="en-ID" dirty="0"/>
        </a:p>
      </dgm:t>
    </dgm:pt>
    <dgm:pt modelId="{824BD64E-5577-4ECB-A262-7850CB95E587}" type="parTrans" cxnId="{C2523C19-861D-45B6-8C82-87989911169B}">
      <dgm:prSet/>
      <dgm:spPr/>
      <dgm:t>
        <a:bodyPr/>
        <a:lstStyle/>
        <a:p>
          <a:endParaRPr lang="en-ID"/>
        </a:p>
      </dgm:t>
    </dgm:pt>
    <dgm:pt modelId="{5C068D7F-4E43-47AC-A221-576405725E57}" type="sibTrans" cxnId="{C2523C19-861D-45B6-8C82-87989911169B}">
      <dgm:prSet/>
      <dgm:spPr/>
      <dgm:t>
        <a:bodyPr/>
        <a:lstStyle/>
        <a:p>
          <a:endParaRPr lang="en-ID"/>
        </a:p>
      </dgm:t>
    </dgm:pt>
    <dgm:pt modelId="{EFD083C5-F5EB-47AA-9319-D142440794E5}" type="pres">
      <dgm:prSet presAssocID="{61246A95-9534-4CEC-B026-5D9AB74CCCF8}" presName="linear" presStyleCnt="0">
        <dgm:presLayoutVars>
          <dgm:dir/>
          <dgm:animLvl val="lvl"/>
          <dgm:resizeHandles val="exact"/>
        </dgm:presLayoutVars>
      </dgm:prSet>
      <dgm:spPr/>
    </dgm:pt>
    <dgm:pt modelId="{3A970BB9-3366-4E36-846C-96F54CB96DCB}" type="pres">
      <dgm:prSet presAssocID="{E06B7521-E2C9-479F-B60B-CB566FF4C9EF}" presName="parentLin" presStyleCnt="0"/>
      <dgm:spPr/>
    </dgm:pt>
    <dgm:pt modelId="{0F700C7D-D736-479A-BFB1-4540BCD42648}" type="pres">
      <dgm:prSet presAssocID="{E06B7521-E2C9-479F-B60B-CB566FF4C9EF}" presName="parentLeftMargin" presStyleLbl="node1" presStyleIdx="0" presStyleCnt="4"/>
      <dgm:spPr/>
    </dgm:pt>
    <dgm:pt modelId="{2BE71BCD-64D8-4B4B-8482-022438B67EDA}" type="pres">
      <dgm:prSet presAssocID="{E06B7521-E2C9-479F-B60B-CB566FF4C9EF}" presName="parentText" presStyleLbl="node1" presStyleIdx="0" presStyleCnt="4">
        <dgm:presLayoutVars>
          <dgm:chMax val="0"/>
          <dgm:bulletEnabled val="1"/>
        </dgm:presLayoutVars>
      </dgm:prSet>
      <dgm:spPr/>
    </dgm:pt>
    <dgm:pt modelId="{769A0E03-AAB8-4830-98C0-A18701739AAC}" type="pres">
      <dgm:prSet presAssocID="{E06B7521-E2C9-479F-B60B-CB566FF4C9EF}" presName="negativeSpace" presStyleCnt="0"/>
      <dgm:spPr/>
    </dgm:pt>
    <dgm:pt modelId="{88592F47-E23F-4EFB-A961-2D752CD5BAF7}" type="pres">
      <dgm:prSet presAssocID="{E06B7521-E2C9-479F-B60B-CB566FF4C9EF}" presName="childText" presStyleLbl="conFgAcc1" presStyleIdx="0" presStyleCnt="4">
        <dgm:presLayoutVars>
          <dgm:bulletEnabled val="1"/>
        </dgm:presLayoutVars>
      </dgm:prSet>
      <dgm:spPr/>
    </dgm:pt>
    <dgm:pt modelId="{33D92B80-A42F-460A-846A-7F8C07E79223}" type="pres">
      <dgm:prSet presAssocID="{E4B1E5C6-FFE1-4852-B1D5-675AA11B830B}" presName="spaceBetweenRectangles" presStyleCnt="0"/>
      <dgm:spPr/>
    </dgm:pt>
    <dgm:pt modelId="{485CCB30-3FC8-4D8C-9086-82D57F5ACBE4}" type="pres">
      <dgm:prSet presAssocID="{0C3B0BC1-30A5-4BA3-8F73-F5E46B66C2BE}" presName="parentLin" presStyleCnt="0"/>
      <dgm:spPr/>
    </dgm:pt>
    <dgm:pt modelId="{7F7130F2-0F69-415E-A4CD-292B1688C074}" type="pres">
      <dgm:prSet presAssocID="{0C3B0BC1-30A5-4BA3-8F73-F5E46B66C2BE}" presName="parentLeftMargin" presStyleLbl="node1" presStyleIdx="0" presStyleCnt="4"/>
      <dgm:spPr/>
    </dgm:pt>
    <dgm:pt modelId="{93667F10-EF61-47BC-A5CD-15CA1205A441}" type="pres">
      <dgm:prSet presAssocID="{0C3B0BC1-30A5-4BA3-8F73-F5E46B66C2BE}" presName="parentText" presStyleLbl="node1" presStyleIdx="1" presStyleCnt="4">
        <dgm:presLayoutVars>
          <dgm:chMax val="0"/>
          <dgm:bulletEnabled val="1"/>
        </dgm:presLayoutVars>
      </dgm:prSet>
      <dgm:spPr/>
    </dgm:pt>
    <dgm:pt modelId="{478A3714-758D-4E17-B64D-5CD5F470C596}" type="pres">
      <dgm:prSet presAssocID="{0C3B0BC1-30A5-4BA3-8F73-F5E46B66C2BE}" presName="negativeSpace" presStyleCnt="0"/>
      <dgm:spPr/>
    </dgm:pt>
    <dgm:pt modelId="{BE9888D2-9BE8-49CB-9B44-3CD583D3AD5D}" type="pres">
      <dgm:prSet presAssocID="{0C3B0BC1-30A5-4BA3-8F73-F5E46B66C2BE}" presName="childText" presStyleLbl="conFgAcc1" presStyleIdx="1" presStyleCnt="4">
        <dgm:presLayoutVars>
          <dgm:bulletEnabled val="1"/>
        </dgm:presLayoutVars>
      </dgm:prSet>
      <dgm:spPr/>
    </dgm:pt>
    <dgm:pt modelId="{50D5C79E-1ACB-47C5-81E5-65944586F525}" type="pres">
      <dgm:prSet presAssocID="{45E46711-402F-4A9E-A1EA-0D70801D83F4}" presName="spaceBetweenRectangles" presStyleCnt="0"/>
      <dgm:spPr/>
    </dgm:pt>
    <dgm:pt modelId="{F5E66F4B-E280-4810-9712-058289D16934}" type="pres">
      <dgm:prSet presAssocID="{AB2CA092-405D-4710-B90C-3474360D04C9}" presName="parentLin" presStyleCnt="0"/>
      <dgm:spPr/>
    </dgm:pt>
    <dgm:pt modelId="{598F67E4-70D1-48CB-AFA3-90A29C7F8841}" type="pres">
      <dgm:prSet presAssocID="{AB2CA092-405D-4710-B90C-3474360D04C9}" presName="parentLeftMargin" presStyleLbl="node1" presStyleIdx="1" presStyleCnt="4"/>
      <dgm:spPr/>
    </dgm:pt>
    <dgm:pt modelId="{ADCAB07D-D279-4138-A6C6-8D7C9C13A419}" type="pres">
      <dgm:prSet presAssocID="{AB2CA092-405D-4710-B90C-3474360D04C9}" presName="parentText" presStyleLbl="node1" presStyleIdx="2" presStyleCnt="4">
        <dgm:presLayoutVars>
          <dgm:chMax val="0"/>
          <dgm:bulletEnabled val="1"/>
        </dgm:presLayoutVars>
      </dgm:prSet>
      <dgm:spPr/>
    </dgm:pt>
    <dgm:pt modelId="{4B7591BD-EC82-4C83-B3E1-E5F99FB3DFE7}" type="pres">
      <dgm:prSet presAssocID="{AB2CA092-405D-4710-B90C-3474360D04C9}" presName="negativeSpace" presStyleCnt="0"/>
      <dgm:spPr/>
    </dgm:pt>
    <dgm:pt modelId="{25063FC9-CDC8-472F-BBFD-B01E730776F8}" type="pres">
      <dgm:prSet presAssocID="{AB2CA092-405D-4710-B90C-3474360D04C9}" presName="childText" presStyleLbl="conFgAcc1" presStyleIdx="2" presStyleCnt="4">
        <dgm:presLayoutVars>
          <dgm:bulletEnabled val="1"/>
        </dgm:presLayoutVars>
      </dgm:prSet>
      <dgm:spPr/>
    </dgm:pt>
    <dgm:pt modelId="{005D4B2D-F128-4117-8F50-7AB6A56F4DAD}" type="pres">
      <dgm:prSet presAssocID="{C036FA86-22B8-4631-817A-34977AE84A57}" presName="spaceBetweenRectangles" presStyleCnt="0"/>
      <dgm:spPr/>
    </dgm:pt>
    <dgm:pt modelId="{A870DDDD-8C8A-4847-82B2-933447CA318A}" type="pres">
      <dgm:prSet presAssocID="{33AB7D6B-3D68-4154-AC30-4858CD395C37}" presName="parentLin" presStyleCnt="0"/>
      <dgm:spPr/>
    </dgm:pt>
    <dgm:pt modelId="{9592290F-D08F-4CFA-AB67-5417DB69CFC0}" type="pres">
      <dgm:prSet presAssocID="{33AB7D6B-3D68-4154-AC30-4858CD395C37}" presName="parentLeftMargin" presStyleLbl="node1" presStyleIdx="2" presStyleCnt="4"/>
      <dgm:spPr/>
    </dgm:pt>
    <dgm:pt modelId="{BE32C00B-A2C4-4449-9CD0-4073A6FF032B}" type="pres">
      <dgm:prSet presAssocID="{33AB7D6B-3D68-4154-AC30-4858CD395C37}" presName="parentText" presStyleLbl="node1" presStyleIdx="3" presStyleCnt="4">
        <dgm:presLayoutVars>
          <dgm:chMax val="0"/>
          <dgm:bulletEnabled val="1"/>
        </dgm:presLayoutVars>
      </dgm:prSet>
      <dgm:spPr/>
    </dgm:pt>
    <dgm:pt modelId="{FE5E0A65-B107-4181-A64E-95AEE0FD21D3}" type="pres">
      <dgm:prSet presAssocID="{33AB7D6B-3D68-4154-AC30-4858CD395C37}" presName="negativeSpace" presStyleCnt="0"/>
      <dgm:spPr/>
    </dgm:pt>
    <dgm:pt modelId="{70561B62-A1D3-4609-8472-88E6CDDB1988}" type="pres">
      <dgm:prSet presAssocID="{33AB7D6B-3D68-4154-AC30-4858CD395C37}" presName="childText" presStyleLbl="conFgAcc1" presStyleIdx="3" presStyleCnt="4">
        <dgm:presLayoutVars>
          <dgm:bulletEnabled val="1"/>
        </dgm:presLayoutVars>
      </dgm:prSet>
      <dgm:spPr/>
    </dgm:pt>
  </dgm:ptLst>
  <dgm:cxnLst>
    <dgm:cxn modelId="{3438FE18-E830-4A3C-B702-A92F586A5D59}" type="presOf" srcId="{AB2CA092-405D-4710-B90C-3474360D04C9}" destId="{598F67E4-70D1-48CB-AFA3-90A29C7F8841}" srcOrd="0" destOrd="0" presId="urn:microsoft.com/office/officeart/2005/8/layout/list1"/>
    <dgm:cxn modelId="{C2523C19-861D-45B6-8C82-87989911169B}" srcId="{61246A95-9534-4CEC-B026-5D9AB74CCCF8}" destId="{33AB7D6B-3D68-4154-AC30-4858CD395C37}" srcOrd="3" destOrd="0" parTransId="{824BD64E-5577-4ECB-A262-7850CB95E587}" sibTransId="{5C068D7F-4E43-47AC-A221-576405725E57}"/>
    <dgm:cxn modelId="{D4EBD727-7E97-4C2A-8F0C-90C6192EDCA3}" srcId="{61246A95-9534-4CEC-B026-5D9AB74CCCF8}" destId="{0C3B0BC1-30A5-4BA3-8F73-F5E46B66C2BE}" srcOrd="1" destOrd="0" parTransId="{B765D6D8-08DE-46D8-A8E0-393CA80631EE}" sibTransId="{45E46711-402F-4A9E-A1EA-0D70801D83F4}"/>
    <dgm:cxn modelId="{1B65892E-F20B-4B45-AF2E-02B32E6107AD}" type="presOf" srcId="{E06B7521-E2C9-479F-B60B-CB566FF4C9EF}" destId="{0F700C7D-D736-479A-BFB1-4540BCD42648}" srcOrd="0" destOrd="0" presId="urn:microsoft.com/office/officeart/2005/8/layout/list1"/>
    <dgm:cxn modelId="{34281C3F-726E-4995-BB5D-C2000820D2B5}" type="presOf" srcId="{E06B7521-E2C9-479F-B60B-CB566FF4C9EF}" destId="{2BE71BCD-64D8-4B4B-8482-022438B67EDA}" srcOrd="1" destOrd="0" presId="urn:microsoft.com/office/officeart/2005/8/layout/list1"/>
    <dgm:cxn modelId="{C3B2436E-C75B-4B51-B7FC-9B70FA3ABA31}" srcId="{61246A95-9534-4CEC-B026-5D9AB74CCCF8}" destId="{E06B7521-E2C9-479F-B60B-CB566FF4C9EF}" srcOrd="0" destOrd="0" parTransId="{2DB64213-8B8F-4AE4-9AAE-A109345B8D91}" sibTransId="{E4B1E5C6-FFE1-4852-B1D5-675AA11B830B}"/>
    <dgm:cxn modelId="{1ABB4BB1-627F-4BC6-B9AE-1080AD70DE28}" type="presOf" srcId="{33AB7D6B-3D68-4154-AC30-4858CD395C37}" destId="{BE32C00B-A2C4-4449-9CD0-4073A6FF032B}" srcOrd="1" destOrd="0" presId="urn:microsoft.com/office/officeart/2005/8/layout/list1"/>
    <dgm:cxn modelId="{77E307C5-5688-426D-92FF-D9300899C796}" type="presOf" srcId="{AB2CA092-405D-4710-B90C-3474360D04C9}" destId="{ADCAB07D-D279-4138-A6C6-8D7C9C13A419}" srcOrd="1" destOrd="0" presId="urn:microsoft.com/office/officeart/2005/8/layout/list1"/>
    <dgm:cxn modelId="{B85BB0C7-51B7-4242-9591-B062E6173B4C}" type="presOf" srcId="{61246A95-9534-4CEC-B026-5D9AB74CCCF8}" destId="{EFD083C5-F5EB-47AA-9319-D142440794E5}" srcOrd="0" destOrd="0" presId="urn:microsoft.com/office/officeart/2005/8/layout/list1"/>
    <dgm:cxn modelId="{A21409D7-8CC0-4B6B-A485-1694C94102AF}" srcId="{61246A95-9534-4CEC-B026-5D9AB74CCCF8}" destId="{AB2CA092-405D-4710-B90C-3474360D04C9}" srcOrd="2" destOrd="0" parTransId="{B5C87C7B-1406-4BE7-96B2-C38F517B2630}" sibTransId="{C036FA86-22B8-4631-817A-34977AE84A57}"/>
    <dgm:cxn modelId="{30352CEE-602C-4239-9029-A6148C2A59B0}" type="presOf" srcId="{33AB7D6B-3D68-4154-AC30-4858CD395C37}" destId="{9592290F-D08F-4CFA-AB67-5417DB69CFC0}" srcOrd="0" destOrd="0" presId="urn:microsoft.com/office/officeart/2005/8/layout/list1"/>
    <dgm:cxn modelId="{482593F7-DBEF-453C-8974-B58D7B8EBF1D}" type="presOf" srcId="{0C3B0BC1-30A5-4BA3-8F73-F5E46B66C2BE}" destId="{93667F10-EF61-47BC-A5CD-15CA1205A441}" srcOrd="1" destOrd="0" presId="urn:microsoft.com/office/officeart/2005/8/layout/list1"/>
    <dgm:cxn modelId="{87BC9FFC-6EFA-46E4-99DB-CD7BB5616E64}" type="presOf" srcId="{0C3B0BC1-30A5-4BA3-8F73-F5E46B66C2BE}" destId="{7F7130F2-0F69-415E-A4CD-292B1688C074}" srcOrd="0" destOrd="0" presId="urn:microsoft.com/office/officeart/2005/8/layout/list1"/>
    <dgm:cxn modelId="{21F5C813-3BA1-4353-8AD8-368657D5FE9C}" type="presParOf" srcId="{EFD083C5-F5EB-47AA-9319-D142440794E5}" destId="{3A970BB9-3366-4E36-846C-96F54CB96DCB}" srcOrd="0" destOrd="0" presId="urn:microsoft.com/office/officeart/2005/8/layout/list1"/>
    <dgm:cxn modelId="{BFB68CCB-62BC-435A-A092-20417ED70D9B}" type="presParOf" srcId="{3A970BB9-3366-4E36-846C-96F54CB96DCB}" destId="{0F700C7D-D736-479A-BFB1-4540BCD42648}" srcOrd="0" destOrd="0" presId="urn:microsoft.com/office/officeart/2005/8/layout/list1"/>
    <dgm:cxn modelId="{8B8E850F-B273-4C09-9F30-D88C08B52AD7}" type="presParOf" srcId="{3A970BB9-3366-4E36-846C-96F54CB96DCB}" destId="{2BE71BCD-64D8-4B4B-8482-022438B67EDA}" srcOrd="1" destOrd="0" presId="urn:microsoft.com/office/officeart/2005/8/layout/list1"/>
    <dgm:cxn modelId="{F1113147-3099-4321-B578-EF589591CFC9}" type="presParOf" srcId="{EFD083C5-F5EB-47AA-9319-D142440794E5}" destId="{769A0E03-AAB8-4830-98C0-A18701739AAC}" srcOrd="1" destOrd="0" presId="urn:microsoft.com/office/officeart/2005/8/layout/list1"/>
    <dgm:cxn modelId="{CF03FB3B-4C82-47A0-B61F-C879112F5408}" type="presParOf" srcId="{EFD083C5-F5EB-47AA-9319-D142440794E5}" destId="{88592F47-E23F-4EFB-A961-2D752CD5BAF7}" srcOrd="2" destOrd="0" presId="urn:microsoft.com/office/officeart/2005/8/layout/list1"/>
    <dgm:cxn modelId="{1B55BB24-6CAD-491B-B914-64B6D1FE867E}" type="presParOf" srcId="{EFD083C5-F5EB-47AA-9319-D142440794E5}" destId="{33D92B80-A42F-460A-846A-7F8C07E79223}" srcOrd="3" destOrd="0" presId="urn:microsoft.com/office/officeart/2005/8/layout/list1"/>
    <dgm:cxn modelId="{3052FC68-BC5E-497F-B78D-17F64FBCDC6D}" type="presParOf" srcId="{EFD083C5-F5EB-47AA-9319-D142440794E5}" destId="{485CCB30-3FC8-4D8C-9086-82D57F5ACBE4}" srcOrd="4" destOrd="0" presId="urn:microsoft.com/office/officeart/2005/8/layout/list1"/>
    <dgm:cxn modelId="{5AAD3186-A0B4-4987-903E-8BCACD7ABA3D}" type="presParOf" srcId="{485CCB30-3FC8-4D8C-9086-82D57F5ACBE4}" destId="{7F7130F2-0F69-415E-A4CD-292B1688C074}" srcOrd="0" destOrd="0" presId="urn:microsoft.com/office/officeart/2005/8/layout/list1"/>
    <dgm:cxn modelId="{FB0E7FE2-5689-4796-8DE4-8F0119269B48}" type="presParOf" srcId="{485CCB30-3FC8-4D8C-9086-82D57F5ACBE4}" destId="{93667F10-EF61-47BC-A5CD-15CA1205A441}" srcOrd="1" destOrd="0" presId="urn:microsoft.com/office/officeart/2005/8/layout/list1"/>
    <dgm:cxn modelId="{59592E08-7621-4E92-B30F-1BC9C6939EC7}" type="presParOf" srcId="{EFD083C5-F5EB-47AA-9319-D142440794E5}" destId="{478A3714-758D-4E17-B64D-5CD5F470C596}" srcOrd="5" destOrd="0" presId="urn:microsoft.com/office/officeart/2005/8/layout/list1"/>
    <dgm:cxn modelId="{26CE3E62-8CF0-4815-BFF2-0658892323F6}" type="presParOf" srcId="{EFD083C5-F5EB-47AA-9319-D142440794E5}" destId="{BE9888D2-9BE8-49CB-9B44-3CD583D3AD5D}" srcOrd="6" destOrd="0" presId="urn:microsoft.com/office/officeart/2005/8/layout/list1"/>
    <dgm:cxn modelId="{6F303623-EA9E-400A-AFF8-E1DC5EB01E3A}" type="presParOf" srcId="{EFD083C5-F5EB-47AA-9319-D142440794E5}" destId="{50D5C79E-1ACB-47C5-81E5-65944586F525}" srcOrd="7" destOrd="0" presId="urn:microsoft.com/office/officeart/2005/8/layout/list1"/>
    <dgm:cxn modelId="{8E1AD59D-9B73-49B8-BE8C-840F306C8867}" type="presParOf" srcId="{EFD083C5-F5EB-47AA-9319-D142440794E5}" destId="{F5E66F4B-E280-4810-9712-058289D16934}" srcOrd="8" destOrd="0" presId="urn:microsoft.com/office/officeart/2005/8/layout/list1"/>
    <dgm:cxn modelId="{7C7DD165-7D35-4707-B666-CE969C454D57}" type="presParOf" srcId="{F5E66F4B-E280-4810-9712-058289D16934}" destId="{598F67E4-70D1-48CB-AFA3-90A29C7F8841}" srcOrd="0" destOrd="0" presId="urn:microsoft.com/office/officeart/2005/8/layout/list1"/>
    <dgm:cxn modelId="{74961C5F-73E1-464F-908F-8FC63737FB8B}" type="presParOf" srcId="{F5E66F4B-E280-4810-9712-058289D16934}" destId="{ADCAB07D-D279-4138-A6C6-8D7C9C13A419}" srcOrd="1" destOrd="0" presId="urn:microsoft.com/office/officeart/2005/8/layout/list1"/>
    <dgm:cxn modelId="{FAD939E2-5045-486A-A9E4-448FD378D5AA}" type="presParOf" srcId="{EFD083C5-F5EB-47AA-9319-D142440794E5}" destId="{4B7591BD-EC82-4C83-B3E1-E5F99FB3DFE7}" srcOrd="9" destOrd="0" presId="urn:microsoft.com/office/officeart/2005/8/layout/list1"/>
    <dgm:cxn modelId="{84076BF6-8ED7-4FA7-977A-D8D01D91734D}" type="presParOf" srcId="{EFD083C5-F5EB-47AA-9319-D142440794E5}" destId="{25063FC9-CDC8-472F-BBFD-B01E730776F8}" srcOrd="10" destOrd="0" presId="urn:microsoft.com/office/officeart/2005/8/layout/list1"/>
    <dgm:cxn modelId="{D99D0D2A-DE01-436A-B9F2-5974426AF8A1}" type="presParOf" srcId="{EFD083C5-F5EB-47AA-9319-D142440794E5}" destId="{005D4B2D-F128-4117-8F50-7AB6A56F4DAD}" srcOrd="11" destOrd="0" presId="urn:microsoft.com/office/officeart/2005/8/layout/list1"/>
    <dgm:cxn modelId="{F3D6F1DC-CDF0-477A-B3BF-0641603A14A5}" type="presParOf" srcId="{EFD083C5-F5EB-47AA-9319-D142440794E5}" destId="{A870DDDD-8C8A-4847-82B2-933447CA318A}" srcOrd="12" destOrd="0" presId="urn:microsoft.com/office/officeart/2005/8/layout/list1"/>
    <dgm:cxn modelId="{B0A4A399-5A84-48E4-9C8C-8C754B384BFE}" type="presParOf" srcId="{A870DDDD-8C8A-4847-82B2-933447CA318A}" destId="{9592290F-D08F-4CFA-AB67-5417DB69CFC0}" srcOrd="0" destOrd="0" presId="urn:microsoft.com/office/officeart/2005/8/layout/list1"/>
    <dgm:cxn modelId="{79117008-E08E-42BD-B3A6-F660D5E93257}" type="presParOf" srcId="{A870DDDD-8C8A-4847-82B2-933447CA318A}" destId="{BE32C00B-A2C4-4449-9CD0-4073A6FF032B}" srcOrd="1" destOrd="0" presId="urn:microsoft.com/office/officeart/2005/8/layout/list1"/>
    <dgm:cxn modelId="{5143EB00-FE51-4CD8-A633-B0DDFED144DF}" type="presParOf" srcId="{EFD083C5-F5EB-47AA-9319-D142440794E5}" destId="{FE5E0A65-B107-4181-A64E-95AEE0FD21D3}" srcOrd="13" destOrd="0" presId="urn:microsoft.com/office/officeart/2005/8/layout/list1"/>
    <dgm:cxn modelId="{E78A89EB-13A2-4859-8499-4E3A7958D728}" type="presParOf" srcId="{EFD083C5-F5EB-47AA-9319-D142440794E5}" destId="{70561B62-A1D3-4609-8472-88E6CDDB198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96C4E-913C-4FCC-967A-765AB909B25A}"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en-ID"/>
        </a:p>
      </dgm:t>
    </dgm:pt>
    <dgm:pt modelId="{82B17B1E-E907-4937-AA26-2D5E31B4CDBE}">
      <dgm:prSet phldrT="[Text]"/>
      <dgm:spPr/>
      <dgm:t>
        <a:bodyPr/>
        <a:lstStyle/>
        <a:p>
          <a:r>
            <a:rPr lang="en-US" dirty="0" err="1"/>
            <a:t>Menyelaraskan</a:t>
          </a:r>
          <a:r>
            <a:rPr lang="en-US" dirty="0"/>
            <a:t> </a:t>
          </a:r>
          <a:r>
            <a:rPr lang="en-US" dirty="0" err="1"/>
            <a:t>dengan</a:t>
          </a:r>
          <a:r>
            <a:rPr lang="en-US" dirty="0"/>
            <a:t> </a:t>
          </a:r>
          <a:r>
            <a:rPr lang="en-US" dirty="0" err="1"/>
            <a:t>rencana</a:t>
          </a:r>
          <a:r>
            <a:rPr lang="en-US" dirty="0"/>
            <a:t> </a:t>
          </a:r>
          <a:r>
            <a:rPr lang="en-US" dirty="0" err="1"/>
            <a:t>strategis</a:t>
          </a:r>
          <a:endParaRPr lang="en-ID" dirty="0"/>
        </a:p>
      </dgm:t>
    </dgm:pt>
    <dgm:pt modelId="{2E9C947F-4102-41E3-9685-6728FA661053}" type="parTrans" cxnId="{E6ECAC10-C2F7-44B2-9FD9-42736A7BB1FF}">
      <dgm:prSet/>
      <dgm:spPr/>
      <dgm:t>
        <a:bodyPr/>
        <a:lstStyle/>
        <a:p>
          <a:endParaRPr lang="en-ID"/>
        </a:p>
      </dgm:t>
    </dgm:pt>
    <dgm:pt modelId="{A08C7AA3-1299-415B-89DF-4743F86514FF}" type="sibTrans" cxnId="{E6ECAC10-C2F7-44B2-9FD9-42736A7BB1FF}">
      <dgm:prSet/>
      <dgm:spPr/>
      <dgm:t>
        <a:bodyPr/>
        <a:lstStyle/>
        <a:p>
          <a:endParaRPr lang="en-ID"/>
        </a:p>
      </dgm:t>
    </dgm:pt>
    <dgm:pt modelId="{4F6B4265-1FB7-4F6A-945E-8D7B1A9602CB}">
      <dgm:prSet phldrT="[Text]"/>
      <dgm:spPr/>
      <dgm:t>
        <a:bodyPr/>
        <a:lstStyle/>
        <a:p>
          <a:r>
            <a:rPr lang="en-US" dirty="0" err="1"/>
            <a:t>Koordinasi</a:t>
          </a:r>
          <a:endParaRPr lang="en-ID" dirty="0"/>
        </a:p>
      </dgm:t>
    </dgm:pt>
    <dgm:pt modelId="{DDC138FD-9711-48BB-8D3A-85AE5D8ECF00}" type="parTrans" cxnId="{67634289-A2D4-41DD-9E47-001F8AFF4517}">
      <dgm:prSet/>
      <dgm:spPr/>
      <dgm:t>
        <a:bodyPr/>
        <a:lstStyle/>
        <a:p>
          <a:endParaRPr lang="en-ID"/>
        </a:p>
      </dgm:t>
    </dgm:pt>
    <dgm:pt modelId="{D720C503-6E92-4458-9C94-96B80961211B}" type="sibTrans" cxnId="{67634289-A2D4-41DD-9E47-001F8AFF4517}">
      <dgm:prSet/>
      <dgm:spPr/>
      <dgm:t>
        <a:bodyPr/>
        <a:lstStyle/>
        <a:p>
          <a:endParaRPr lang="en-ID"/>
        </a:p>
      </dgm:t>
    </dgm:pt>
    <dgm:pt modelId="{AE6ECBB3-F61F-4753-A42B-3908AD9C1BCE}">
      <dgm:prSet phldrT="[Text]"/>
      <dgm:spPr/>
      <dgm:t>
        <a:bodyPr/>
        <a:lstStyle/>
        <a:p>
          <a:r>
            <a:rPr lang="en-US" dirty="0" err="1"/>
            <a:t>Sebagai</a:t>
          </a:r>
          <a:r>
            <a:rPr lang="en-US" dirty="0"/>
            <a:t> </a:t>
          </a:r>
          <a:r>
            <a:rPr lang="en-US" dirty="0" err="1"/>
            <a:t>dasar</a:t>
          </a:r>
          <a:r>
            <a:rPr lang="en-US" dirty="0"/>
            <a:t> </a:t>
          </a:r>
          <a:r>
            <a:rPr lang="en-US" dirty="0" err="1"/>
            <a:t>evaluasi</a:t>
          </a:r>
          <a:r>
            <a:rPr lang="en-US" dirty="0"/>
            <a:t> </a:t>
          </a:r>
          <a:r>
            <a:rPr lang="en-US" dirty="0" err="1"/>
            <a:t>kinerja</a:t>
          </a:r>
          <a:endParaRPr lang="en-ID" dirty="0"/>
        </a:p>
      </dgm:t>
    </dgm:pt>
    <dgm:pt modelId="{D5FB8F56-F7A7-41D4-98CC-5400C00D20B9}" type="parTrans" cxnId="{51CC632A-1E3C-4720-B0D7-82FC81EE3890}">
      <dgm:prSet/>
      <dgm:spPr/>
      <dgm:t>
        <a:bodyPr/>
        <a:lstStyle/>
        <a:p>
          <a:endParaRPr lang="en-ID"/>
        </a:p>
      </dgm:t>
    </dgm:pt>
    <dgm:pt modelId="{8C5A7653-FADC-40B6-AB65-E47646D804D3}" type="sibTrans" cxnId="{51CC632A-1E3C-4720-B0D7-82FC81EE3890}">
      <dgm:prSet/>
      <dgm:spPr/>
      <dgm:t>
        <a:bodyPr/>
        <a:lstStyle/>
        <a:p>
          <a:endParaRPr lang="en-ID"/>
        </a:p>
      </dgm:t>
    </dgm:pt>
    <dgm:pt modelId="{469EDC55-C194-4CC9-B862-CF44EB3426A0}">
      <dgm:prSet phldrT="[Text]"/>
      <dgm:spPr/>
      <dgm:t>
        <a:bodyPr/>
        <a:lstStyle/>
        <a:p>
          <a:r>
            <a:rPr lang="en-US" dirty="0"/>
            <a:t>Bagian </a:t>
          </a:r>
          <a:r>
            <a:rPr lang="en-US" dirty="0" err="1"/>
            <a:t>dari</a:t>
          </a:r>
          <a:r>
            <a:rPr lang="en-US" dirty="0"/>
            <a:t> </a:t>
          </a:r>
          <a:r>
            <a:rPr lang="en-US" dirty="0" err="1"/>
            <a:t>pertanggungjawaban</a:t>
          </a:r>
          <a:endParaRPr lang="en-ID" dirty="0"/>
        </a:p>
      </dgm:t>
    </dgm:pt>
    <dgm:pt modelId="{880134A8-EAB0-4EB6-B22B-EB8362F4CE7A}" type="parTrans" cxnId="{5DBA3740-4769-42B0-BACC-FAF0587635B8}">
      <dgm:prSet/>
      <dgm:spPr/>
      <dgm:t>
        <a:bodyPr/>
        <a:lstStyle/>
        <a:p>
          <a:endParaRPr lang="en-ID"/>
        </a:p>
      </dgm:t>
    </dgm:pt>
    <dgm:pt modelId="{208BED72-1DB2-4E55-B1F3-118725AC7B4C}" type="sibTrans" cxnId="{5DBA3740-4769-42B0-BACC-FAF0587635B8}">
      <dgm:prSet/>
      <dgm:spPr/>
      <dgm:t>
        <a:bodyPr/>
        <a:lstStyle/>
        <a:p>
          <a:endParaRPr lang="en-ID"/>
        </a:p>
      </dgm:t>
    </dgm:pt>
    <dgm:pt modelId="{3FD256B6-11E1-4EC5-B063-A03D18E8C95C}" type="pres">
      <dgm:prSet presAssocID="{C0596C4E-913C-4FCC-967A-765AB909B25A}" presName="outerComposite" presStyleCnt="0">
        <dgm:presLayoutVars>
          <dgm:chMax val="5"/>
          <dgm:dir/>
          <dgm:resizeHandles val="exact"/>
        </dgm:presLayoutVars>
      </dgm:prSet>
      <dgm:spPr/>
    </dgm:pt>
    <dgm:pt modelId="{1A37BE7D-12A7-4660-A327-B0BC5D61C8AF}" type="pres">
      <dgm:prSet presAssocID="{C0596C4E-913C-4FCC-967A-765AB909B25A}" presName="dummyMaxCanvas" presStyleCnt="0">
        <dgm:presLayoutVars/>
      </dgm:prSet>
      <dgm:spPr/>
    </dgm:pt>
    <dgm:pt modelId="{C8014603-2045-422C-8B5B-42ED12689864}" type="pres">
      <dgm:prSet presAssocID="{C0596C4E-913C-4FCC-967A-765AB909B25A}" presName="FourNodes_1" presStyleLbl="node1" presStyleIdx="0" presStyleCnt="4">
        <dgm:presLayoutVars>
          <dgm:bulletEnabled val="1"/>
        </dgm:presLayoutVars>
      </dgm:prSet>
      <dgm:spPr/>
    </dgm:pt>
    <dgm:pt modelId="{61FEBF6E-5065-4CAE-A644-7DFF5ADFC462}" type="pres">
      <dgm:prSet presAssocID="{C0596C4E-913C-4FCC-967A-765AB909B25A}" presName="FourNodes_2" presStyleLbl="node1" presStyleIdx="1" presStyleCnt="4">
        <dgm:presLayoutVars>
          <dgm:bulletEnabled val="1"/>
        </dgm:presLayoutVars>
      </dgm:prSet>
      <dgm:spPr/>
    </dgm:pt>
    <dgm:pt modelId="{4122719D-022A-4E92-B6F0-57AD0E99CBF4}" type="pres">
      <dgm:prSet presAssocID="{C0596C4E-913C-4FCC-967A-765AB909B25A}" presName="FourNodes_3" presStyleLbl="node1" presStyleIdx="2" presStyleCnt="4">
        <dgm:presLayoutVars>
          <dgm:bulletEnabled val="1"/>
        </dgm:presLayoutVars>
      </dgm:prSet>
      <dgm:spPr/>
    </dgm:pt>
    <dgm:pt modelId="{A7EEC481-F7E3-4A1B-A2E0-61B30602A56D}" type="pres">
      <dgm:prSet presAssocID="{C0596C4E-913C-4FCC-967A-765AB909B25A}" presName="FourNodes_4" presStyleLbl="node1" presStyleIdx="3" presStyleCnt="4">
        <dgm:presLayoutVars>
          <dgm:bulletEnabled val="1"/>
        </dgm:presLayoutVars>
      </dgm:prSet>
      <dgm:spPr/>
    </dgm:pt>
    <dgm:pt modelId="{04BB1D3B-CBCA-42D8-BC26-D8936E45BFD3}" type="pres">
      <dgm:prSet presAssocID="{C0596C4E-913C-4FCC-967A-765AB909B25A}" presName="FourConn_1-2" presStyleLbl="fgAccFollowNode1" presStyleIdx="0" presStyleCnt="3">
        <dgm:presLayoutVars>
          <dgm:bulletEnabled val="1"/>
        </dgm:presLayoutVars>
      </dgm:prSet>
      <dgm:spPr/>
    </dgm:pt>
    <dgm:pt modelId="{A2D63059-0879-45E1-AFA5-DA42EBA5CFB4}" type="pres">
      <dgm:prSet presAssocID="{C0596C4E-913C-4FCC-967A-765AB909B25A}" presName="FourConn_2-3" presStyleLbl="fgAccFollowNode1" presStyleIdx="1" presStyleCnt="3">
        <dgm:presLayoutVars>
          <dgm:bulletEnabled val="1"/>
        </dgm:presLayoutVars>
      </dgm:prSet>
      <dgm:spPr/>
    </dgm:pt>
    <dgm:pt modelId="{42F0BCAC-93CC-49E3-8767-E111B83B8C5D}" type="pres">
      <dgm:prSet presAssocID="{C0596C4E-913C-4FCC-967A-765AB909B25A}" presName="FourConn_3-4" presStyleLbl="fgAccFollowNode1" presStyleIdx="2" presStyleCnt="3">
        <dgm:presLayoutVars>
          <dgm:bulletEnabled val="1"/>
        </dgm:presLayoutVars>
      </dgm:prSet>
      <dgm:spPr/>
    </dgm:pt>
    <dgm:pt modelId="{2F9F915D-1CDC-49EB-9C30-537415A4A214}" type="pres">
      <dgm:prSet presAssocID="{C0596C4E-913C-4FCC-967A-765AB909B25A}" presName="FourNodes_1_text" presStyleLbl="node1" presStyleIdx="3" presStyleCnt="4">
        <dgm:presLayoutVars>
          <dgm:bulletEnabled val="1"/>
        </dgm:presLayoutVars>
      </dgm:prSet>
      <dgm:spPr/>
    </dgm:pt>
    <dgm:pt modelId="{1B8E2FC5-911B-4B25-BFBC-24F29839FAEF}" type="pres">
      <dgm:prSet presAssocID="{C0596C4E-913C-4FCC-967A-765AB909B25A}" presName="FourNodes_2_text" presStyleLbl="node1" presStyleIdx="3" presStyleCnt="4">
        <dgm:presLayoutVars>
          <dgm:bulletEnabled val="1"/>
        </dgm:presLayoutVars>
      </dgm:prSet>
      <dgm:spPr/>
    </dgm:pt>
    <dgm:pt modelId="{E8ED0659-3A6D-45BF-956D-10560DCF2798}" type="pres">
      <dgm:prSet presAssocID="{C0596C4E-913C-4FCC-967A-765AB909B25A}" presName="FourNodes_3_text" presStyleLbl="node1" presStyleIdx="3" presStyleCnt="4">
        <dgm:presLayoutVars>
          <dgm:bulletEnabled val="1"/>
        </dgm:presLayoutVars>
      </dgm:prSet>
      <dgm:spPr/>
    </dgm:pt>
    <dgm:pt modelId="{F2E4F6BC-F485-455E-A988-87A966C871B8}" type="pres">
      <dgm:prSet presAssocID="{C0596C4E-913C-4FCC-967A-765AB909B25A}" presName="FourNodes_4_text" presStyleLbl="node1" presStyleIdx="3" presStyleCnt="4">
        <dgm:presLayoutVars>
          <dgm:bulletEnabled val="1"/>
        </dgm:presLayoutVars>
      </dgm:prSet>
      <dgm:spPr/>
    </dgm:pt>
  </dgm:ptLst>
  <dgm:cxnLst>
    <dgm:cxn modelId="{1758180F-E0D6-4108-8277-A4D160F9D6E3}" type="presOf" srcId="{82B17B1E-E907-4937-AA26-2D5E31B4CDBE}" destId="{2F9F915D-1CDC-49EB-9C30-537415A4A214}" srcOrd="1" destOrd="0" presId="urn:microsoft.com/office/officeart/2005/8/layout/vProcess5"/>
    <dgm:cxn modelId="{E6ECAC10-C2F7-44B2-9FD9-42736A7BB1FF}" srcId="{C0596C4E-913C-4FCC-967A-765AB909B25A}" destId="{82B17B1E-E907-4937-AA26-2D5E31B4CDBE}" srcOrd="0" destOrd="0" parTransId="{2E9C947F-4102-41E3-9685-6728FA661053}" sibTransId="{A08C7AA3-1299-415B-89DF-4743F86514FF}"/>
    <dgm:cxn modelId="{A89F0D18-54C1-4662-A6A4-23892DF9F378}" type="presOf" srcId="{C0596C4E-913C-4FCC-967A-765AB909B25A}" destId="{3FD256B6-11E1-4EC5-B063-A03D18E8C95C}" srcOrd="0" destOrd="0" presId="urn:microsoft.com/office/officeart/2005/8/layout/vProcess5"/>
    <dgm:cxn modelId="{D411192A-2E8A-46F6-A745-7A76B2F91BB0}" type="presOf" srcId="{208BED72-1DB2-4E55-B1F3-118725AC7B4C}" destId="{42F0BCAC-93CC-49E3-8767-E111B83B8C5D}" srcOrd="0" destOrd="0" presId="urn:microsoft.com/office/officeart/2005/8/layout/vProcess5"/>
    <dgm:cxn modelId="{51CC632A-1E3C-4720-B0D7-82FC81EE3890}" srcId="{C0596C4E-913C-4FCC-967A-765AB909B25A}" destId="{AE6ECBB3-F61F-4753-A42B-3908AD9C1BCE}" srcOrd="3" destOrd="0" parTransId="{D5FB8F56-F7A7-41D4-98CC-5400C00D20B9}" sibTransId="{8C5A7653-FADC-40B6-AB65-E47646D804D3}"/>
    <dgm:cxn modelId="{77BD813D-1F70-4B47-B111-E813CEA1B847}" type="presOf" srcId="{AE6ECBB3-F61F-4753-A42B-3908AD9C1BCE}" destId="{A7EEC481-F7E3-4A1B-A2E0-61B30602A56D}" srcOrd="0" destOrd="0" presId="urn:microsoft.com/office/officeart/2005/8/layout/vProcess5"/>
    <dgm:cxn modelId="{5DBA3740-4769-42B0-BACC-FAF0587635B8}" srcId="{C0596C4E-913C-4FCC-967A-765AB909B25A}" destId="{469EDC55-C194-4CC9-B862-CF44EB3426A0}" srcOrd="2" destOrd="0" parTransId="{880134A8-EAB0-4EB6-B22B-EB8362F4CE7A}" sibTransId="{208BED72-1DB2-4E55-B1F3-118725AC7B4C}"/>
    <dgm:cxn modelId="{7C7DF960-1B19-4C63-9867-4550C0457C22}" type="presOf" srcId="{4F6B4265-1FB7-4F6A-945E-8D7B1A9602CB}" destId="{61FEBF6E-5065-4CAE-A644-7DFF5ADFC462}" srcOrd="0" destOrd="0" presId="urn:microsoft.com/office/officeart/2005/8/layout/vProcess5"/>
    <dgm:cxn modelId="{BDE1996E-2F75-42E4-8ED3-924F3F3FDDBE}" type="presOf" srcId="{D720C503-6E92-4458-9C94-96B80961211B}" destId="{A2D63059-0879-45E1-AFA5-DA42EBA5CFB4}" srcOrd="0" destOrd="0" presId="urn:microsoft.com/office/officeart/2005/8/layout/vProcess5"/>
    <dgm:cxn modelId="{24F21A83-5E77-4F6B-A9B3-424E04334E8A}" type="presOf" srcId="{4F6B4265-1FB7-4F6A-945E-8D7B1A9602CB}" destId="{1B8E2FC5-911B-4B25-BFBC-24F29839FAEF}" srcOrd="1" destOrd="0" presId="urn:microsoft.com/office/officeart/2005/8/layout/vProcess5"/>
    <dgm:cxn modelId="{67634289-A2D4-41DD-9E47-001F8AFF4517}" srcId="{C0596C4E-913C-4FCC-967A-765AB909B25A}" destId="{4F6B4265-1FB7-4F6A-945E-8D7B1A9602CB}" srcOrd="1" destOrd="0" parTransId="{DDC138FD-9711-48BB-8D3A-85AE5D8ECF00}" sibTransId="{D720C503-6E92-4458-9C94-96B80961211B}"/>
    <dgm:cxn modelId="{48210D93-C4BE-4735-AC00-3631AAF68935}" type="presOf" srcId="{469EDC55-C194-4CC9-B862-CF44EB3426A0}" destId="{4122719D-022A-4E92-B6F0-57AD0E99CBF4}" srcOrd="0" destOrd="0" presId="urn:microsoft.com/office/officeart/2005/8/layout/vProcess5"/>
    <dgm:cxn modelId="{2C9681AA-C167-470B-A023-4A1A77E11C08}" type="presOf" srcId="{82B17B1E-E907-4937-AA26-2D5E31B4CDBE}" destId="{C8014603-2045-422C-8B5B-42ED12689864}" srcOrd="0" destOrd="0" presId="urn:microsoft.com/office/officeart/2005/8/layout/vProcess5"/>
    <dgm:cxn modelId="{9FAD19B0-EB48-4377-9419-39772E77701C}" type="presOf" srcId="{A08C7AA3-1299-415B-89DF-4743F86514FF}" destId="{04BB1D3B-CBCA-42D8-BC26-D8936E45BFD3}" srcOrd="0" destOrd="0" presId="urn:microsoft.com/office/officeart/2005/8/layout/vProcess5"/>
    <dgm:cxn modelId="{128D3BDE-E13F-4BD6-869C-D53264469E3E}" type="presOf" srcId="{469EDC55-C194-4CC9-B862-CF44EB3426A0}" destId="{E8ED0659-3A6D-45BF-956D-10560DCF2798}" srcOrd="1" destOrd="0" presId="urn:microsoft.com/office/officeart/2005/8/layout/vProcess5"/>
    <dgm:cxn modelId="{BB467BE5-8124-4C5E-9882-504E472D4BF5}" type="presOf" srcId="{AE6ECBB3-F61F-4753-A42B-3908AD9C1BCE}" destId="{F2E4F6BC-F485-455E-A988-87A966C871B8}" srcOrd="1" destOrd="0" presId="urn:microsoft.com/office/officeart/2005/8/layout/vProcess5"/>
    <dgm:cxn modelId="{B1D02FB2-5DA0-49C0-ACF8-B003963BA74A}" type="presParOf" srcId="{3FD256B6-11E1-4EC5-B063-A03D18E8C95C}" destId="{1A37BE7D-12A7-4660-A327-B0BC5D61C8AF}" srcOrd="0" destOrd="0" presId="urn:microsoft.com/office/officeart/2005/8/layout/vProcess5"/>
    <dgm:cxn modelId="{8BBC8DAE-0F34-4244-8D67-B7A12AC7D6DB}" type="presParOf" srcId="{3FD256B6-11E1-4EC5-B063-A03D18E8C95C}" destId="{C8014603-2045-422C-8B5B-42ED12689864}" srcOrd="1" destOrd="0" presId="urn:microsoft.com/office/officeart/2005/8/layout/vProcess5"/>
    <dgm:cxn modelId="{295E6DA4-2089-4DCC-A563-42164DD0FB04}" type="presParOf" srcId="{3FD256B6-11E1-4EC5-B063-A03D18E8C95C}" destId="{61FEBF6E-5065-4CAE-A644-7DFF5ADFC462}" srcOrd="2" destOrd="0" presId="urn:microsoft.com/office/officeart/2005/8/layout/vProcess5"/>
    <dgm:cxn modelId="{E98D1BEE-78AC-494B-A464-A05C8254E5E3}" type="presParOf" srcId="{3FD256B6-11E1-4EC5-B063-A03D18E8C95C}" destId="{4122719D-022A-4E92-B6F0-57AD0E99CBF4}" srcOrd="3" destOrd="0" presId="urn:microsoft.com/office/officeart/2005/8/layout/vProcess5"/>
    <dgm:cxn modelId="{04B2FAEC-7077-4C31-B58B-3FBD8B882D81}" type="presParOf" srcId="{3FD256B6-11E1-4EC5-B063-A03D18E8C95C}" destId="{A7EEC481-F7E3-4A1B-A2E0-61B30602A56D}" srcOrd="4" destOrd="0" presId="urn:microsoft.com/office/officeart/2005/8/layout/vProcess5"/>
    <dgm:cxn modelId="{46E675B5-7AB0-42D9-92E7-A147A2F51BF3}" type="presParOf" srcId="{3FD256B6-11E1-4EC5-B063-A03D18E8C95C}" destId="{04BB1D3B-CBCA-42D8-BC26-D8936E45BFD3}" srcOrd="5" destOrd="0" presId="urn:microsoft.com/office/officeart/2005/8/layout/vProcess5"/>
    <dgm:cxn modelId="{312E7060-1011-4C3D-A649-A01A7B539FC6}" type="presParOf" srcId="{3FD256B6-11E1-4EC5-B063-A03D18E8C95C}" destId="{A2D63059-0879-45E1-AFA5-DA42EBA5CFB4}" srcOrd="6" destOrd="0" presId="urn:microsoft.com/office/officeart/2005/8/layout/vProcess5"/>
    <dgm:cxn modelId="{55FC7177-F7F3-4479-8D95-426124713851}" type="presParOf" srcId="{3FD256B6-11E1-4EC5-B063-A03D18E8C95C}" destId="{42F0BCAC-93CC-49E3-8767-E111B83B8C5D}" srcOrd="7" destOrd="0" presId="urn:microsoft.com/office/officeart/2005/8/layout/vProcess5"/>
    <dgm:cxn modelId="{1C75E3F3-6207-4A9C-B603-BCF5DE586B8C}" type="presParOf" srcId="{3FD256B6-11E1-4EC5-B063-A03D18E8C95C}" destId="{2F9F915D-1CDC-49EB-9C30-537415A4A214}" srcOrd="8" destOrd="0" presId="urn:microsoft.com/office/officeart/2005/8/layout/vProcess5"/>
    <dgm:cxn modelId="{ED1B18C8-C07D-44EF-A107-4CD2FBD5BA19}" type="presParOf" srcId="{3FD256B6-11E1-4EC5-B063-A03D18E8C95C}" destId="{1B8E2FC5-911B-4B25-BFBC-24F29839FAEF}" srcOrd="9" destOrd="0" presId="urn:microsoft.com/office/officeart/2005/8/layout/vProcess5"/>
    <dgm:cxn modelId="{2503A918-4FAD-4B84-99C9-97DB89F7FAFB}" type="presParOf" srcId="{3FD256B6-11E1-4EC5-B063-A03D18E8C95C}" destId="{E8ED0659-3A6D-45BF-956D-10560DCF2798}" srcOrd="10" destOrd="0" presId="urn:microsoft.com/office/officeart/2005/8/layout/vProcess5"/>
    <dgm:cxn modelId="{743E571C-6320-44FE-AA81-359E97CAE466}" type="presParOf" srcId="{3FD256B6-11E1-4EC5-B063-A03D18E8C95C}" destId="{F2E4F6BC-F485-455E-A988-87A966C871B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1606B8-4986-4055-B2FC-231A490D2187}"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n-ID"/>
        </a:p>
      </dgm:t>
    </dgm:pt>
    <dgm:pt modelId="{9780426B-D93A-4A24-9549-E86E22D43F5C}">
      <dgm:prSet phldrT="[Text]"/>
      <dgm:spPr/>
      <dgm:t>
        <a:bodyPr/>
        <a:lstStyle/>
        <a:p>
          <a:r>
            <a:rPr lang="en-US" dirty="0" err="1"/>
            <a:t>Standar</a:t>
          </a:r>
          <a:r>
            <a:rPr lang="en-US" dirty="0"/>
            <a:t> </a:t>
          </a:r>
          <a:r>
            <a:rPr lang="en-US" dirty="0" err="1"/>
            <a:t>formasi</a:t>
          </a:r>
          <a:endParaRPr lang="en-ID" dirty="0"/>
        </a:p>
      </dgm:t>
    </dgm:pt>
    <dgm:pt modelId="{3FFD5BB7-B727-403C-88DD-944FC8F81605}" type="parTrans" cxnId="{A612C52F-2B69-4262-8368-50FEC27886D8}">
      <dgm:prSet/>
      <dgm:spPr/>
      <dgm:t>
        <a:bodyPr/>
        <a:lstStyle/>
        <a:p>
          <a:endParaRPr lang="en-ID"/>
        </a:p>
      </dgm:t>
    </dgm:pt>
    <dgm:pt modelId="{D99E405C-4D5F-4A84-A92F-E89D249B9F48}" type="sibTrans" cxnId="{A612C52F-2B69-4262-8368-50FEC27886D8}">
      <dgm:prSet/>
      <dgm:spPr/>
      <dgm:t>
        <a:bodyPr/>
        <a:lstStyle/>
        <a:p>
          <a:endParaRPr lang="en-ID"/>
        </a:p>
      </dgm:t>
    </dgm:pt>
    <dgm:pt modelId="{77F9F46B-DD0B-48AC-ABBF-AEE81E97B070}">
      <dgm:prSet phldrT="[Text]"/>
      <dgm:spPr/>
      <dgm:t>
        <a:bodyPr/>
        <a:lstStyle/>
        <a:p>
          <a:r>
            <a:rPr lang="en-US" dirty="0" err="1"/>
            <a:t>Rencana</a:t>
          </a:r>
          <a:r>
            <a:rPr lang="en-US" dirty="0"/>
            <a:t> </a:t>
          </a:r>
          <a:r>
            <a:rPr lang="en-US" dirty="0" err="1"/>
            <a:t>produksi</a:t>
          </a:r>
          <a:endParaRPr lang="en-ID" dirty="0"/>
        </a:p>
      </dgm:t>
    </dgm:pt>
    <dgm:pt modelId="{A3A98D25-4A4E-441F-B88B-BBA15075EBAB}" type="parTrans" cxnId="{F0286870-BB3D-438D-A0C8-0FF18E9B1DF0}">
      <dgm:prSet/>
      <dgm:spPr/>
      <dgm:t>
        <a:bodyPr/>
        <a:lstStyle/>
        <a:p>
          <a:endParaRPr lang="en-ID"/>
        </a:p>
      </dgm:t>
    </dgm:pt>
    <dgm:pt modelId="{B691CBCC-F6BC-44C7-B3F4-9C555DC9E8C3}" type="sibTrans" cxnId="{F0286870-BB3D-438D-A0C8-0FF18E9B1DF0}">
      <dgm:prSet/>
      <dgm:spPr/>
      <dgm:t>
        <a:bodyPr/>
        <a:lstStyle/>
        <a:p>
          <a:endParaRPr lang="en-ID"/>
        </a:p>
      </dgm:t>
    </dgm:pt>
    <dgm:pt modelId="{05424F98-DB77-4D1A-82AA-7BCB2B03C4B9}">
      <dgm:prSet phldrT="[Text]"/>
      <dgm:spPr/>
      <dgm:t>
        <a:bodyPr/>
        <a:lstStyle/>
        <a:p>
          <a:r>
            <a:rPr lang="en-US" dirty="0" err="1"/>
            <a:t>Rencana</a:t>
          </a:r>
          <a:r>
            <a:rPr lang="en-US" dirty="0"/>
            <a:t> </a:t>
          </a:r>
          <a:r>
            <a:rPr lang="en-US" dirty="0" err="1"/>
            <a:t>pengembangan</a:t>
          </a:r>
          <a:endParaRPr lang="en-ID" dirty="0"/>
        </a:p>
      </dgm:t>
    </dgm:pt>
    <dgm:pt modelId="{44E32095-5C71-4749-989A-9123B929090F}" type="parTrans" cxnId="{7931B825-9C98-41C3-B355-356A525B0843}">
      <dgm:prSet/>
      <dgm:spPr/>
      <dgm:t>
        <a:bodyPr/>
        <a:lstStyle/>
        <a:p>
          <a:endParaRPr lang="en-ID"/>
        </a:p>
      </dgm:t>
    </dgm:pt>
    <dgm:pt modelId="{786D78C7-E050-458E-A81F-3FE474B1DB4E}" type="sibTrans" cxnId="{7931B825-9C98-41C3-B355-356A525B0843}">
      <dgm:prSet/>
      <dgm:spPr/>
      <dgm:t>
        <a:bodyPr/>
        <a:lstStyle/>
        <a:p>
          <a:endParaRPr lang="en-ID"/>
        </a:p>
      </dgm:t>
    </dgm:pt>
    <dgm:pt modelId="{589F08FB-832C-4298-8D98-1061C9D8AA0F}">
      <dgm:prSet phldrT="[Text]"/>
      <dgm:spPr/>
      <dgm:t>
        <a:bodyPr/>
        <a:lstStyle/>
        <a:p>
          <a:r>
            <a:rPr lang="en-US" dirty="0" err="1"/>
            <a:t>Standar</a:t>
          </a:r>
          <a:r>
            <a:rPr lang="en-US" dirty="0"/>
            <a:t> </a:t>
          </a:r>
          <a:r>
            <a:rPr lang="en-US" dirty="0" err="1"/>
            <a:t>upah</a:t>
          </a:r>
          <a:endParaRPr lang="en-ID" dirty="0"/>
        </a:p>
      </dgm:t>
    </dgm:pt>
    <dgm:pt modelId="{F217DDB8-EED8-4707-B872-15E8D0C451C2}" type="parTrans" cxnId="{17B7A2A7-FDE0-45B9-9EDF-E302351EBE97}">
      <dgm:prSet/>
      <dgm:spPr/>
      <dgm:t>
        <a:bodyPr/>
        <a:lstStyle/>
        <a:p>
          <a:endParaRPr lang="en-ID"/>
        </a:p>
      </dgm:t>
    </dgm:pt>
    <dgm:pt modelId="{9E0138A9-971C-4553-B827-8DCBCF2D6B93}" type="sibTrans" cxnId="{17B7A2A7-FDE0-45B9-9EDF-E302351EBE97}">
      <dgm:prSet/>
      <dgm:spPr/>
      <dgm:t>
        <a:bodyPr/>
        <a:lstStyle/>
        <a:p>
          <a:endParaRPr lang="en-ID"/>
        </a:p>
      </dgm:t>
    </dgm:pt>
    <dgm:pt modelId="{23AA683E-B6A5-4464-A217-B72DD4D2F5BB}">
      <dgm:prSet phldrT="[Text]"/>
      <dgm:spPr/>
      <dgm:t>
        <a:bodyPr/>
        <a:lstStyle/>
        <a:p>
          <a:r>
            <a:rPr lang="en-US" dirty="0" err="1"/>
            <a:t>Anggaran</a:t>
          </a:r>
          <a:r>
            <a:rPr lang="en-US" dirty="0"/>
            <a:t> </a:t>
          </a:r>
          <a:r>
            <a:rPr lang="en-US" dirty="0" err="1"/>
            <a:t>gaji</a:t>
          </a:r>
          <a:r>
            <a:rPr lang="en-US" dirty="0"/>
            <a:t> dan </a:t>
          </a:r>
          <a:r>
            <a:rPr lang="en-US" dirty="0" err="1"/>
            <a:t>upah</a:t>
          </a:r>
          <a:endParaRPr lang="en-ID" dirty="0"/>
        </a:p>
      </dgm:t>
    </dgm:pt>
    <dgm:pt modelId="{5EE36CF5-B411-4C29-82D5-A31111B01D39}" type="parTrans" cxnId="{75E73F3B-0277-4EAD-9A75-C1962657F227}">
      <dgm:prSet/>
      <dgm:spPr/>
      <dgm:t>
        <a:bodyPr/>
        <a:lstStyle/>
        <a:p>
          <a:endParaRPr lang="en-ID"/>
        </a:p>
      </dgm:t>
    </dgm:pt>
    <dgm:pt modelId="{6457273F-010D-4AEB-BB0E-F012C1BE3F38}" type="sibTrans" cxnId="{75E73F3B-0277-4EAD-9A75-C1962657F227}">
      <dgm:prSet/>
      <dgm:spPr/>
      <dgm:t>
        <a:bodyPr/>
        <a:lstStyle/>
        <a:p>
          <a:endParaRPr lang="en-ID"/>
        </a:p>
      </dgm:t>
    </dgm:pt>
    <dgm:pt modelId="{64682FFB-899A-41E1-97C5-776B65BEB3F2}">
      <dgm:prSet phldrT="[Text]"/>
      <dgm:spPr/>
      <dgm:t>
        <a:bodyPr/>
        <a:lstStyle/>
        <a:p>
          <a:r>
            <a:rPr lang="en-US" dirty="0" err="1"/>
            <a:t>Anggaran</a:t>
          </a:r>
          <a:r>
            <a:rPr lang="en-US" dirty="0"/>
            <a:t> </a:t>
          </a:r>
          <a:r>
            <a:rPr lang="en-US" dirty="0" err="1"/>
            <a:t>pengembangan</a:t>
          </a:r>
          <a:endParaRPr lang="en-ID" dirty="0"/>
        </a:p>
      </dgm:t>
    </dgm:pt>
    <dgm:pt modelId="{F4BAC7B7-6294-4EF8-8D97-7BC08EBBE4A4}" type="parTrans" cxnId="{BAAC839F-B2CF-4D3A-8016-F0C287876CFF}">
      <dgm:prSet/>
      <dgm:spPr/>
      <dgm:t>
        <a:bodyPr/>
        <a:lstStyle/>
        <a:p>
          <a:endParaRPr lang="en-ID"/>
        </a:p>
      </dgm:t>
    </dgm:pt>
    <dgm:pt modelId="{0515AE6F-1918-451C-8977-A980BD1E95DA}" type="sibTrans" cxnId="{BAAC839F-B2CF-4D3A-8016-F0C287876CFF}">
      <dgm:prSet/>
      <dgm:spPr/>
      <dgm:t>
        <a:bodyPr/>
        <a:lstStyle/>
        <a:p>
          <a:endParaRPr lang="en-ID"/>
        </a:p>
      </dgm:t>
    </dgm:pt>
    <dgm:pt modelId="{60FC1DEE-8739-4D07-8074-BC1CF32867D3}" type="pres">
      <dgm:prSet presAssocID="{111606B8-4986-4055-B2FC-231A490D2187}" presName="diagram" presStyleCnt="0">
        <dgm:presLayoutVars>
          <dgm:chPref val="1"/>
          <dgm:dir/>
          <dgm:animOne val="branch"/>
          <dgm:animLvl val="lvl"/>
          <dgm:resizeHandles/>
        </dgm:presLayoutVars>
      </dgm:prSet>
      <dgm:spPr/>
    </dgm:pt>
    <dgm:pt modelId="{17D25778-5244-4798-8A81-DAB1B9F11250}" type="pres">
      <dgm:prSet presAssocID="{9780426B-D93A-4A24-9549-E86E22D43F5C}" presName="root" presStyleCnt="0"/>
      <dgm:spPr/>
    </dgm:pt>
    <dgm:pt modelId="{7A5CA9F2-D4A5-4196-8AF4-4016D99A4D2E}" type="pres">
      <dgm:prSet presAssocID="{9780426B-D93A-4A24-9549-E86E22D43F5C}" presName="rootComposite" presStyleCnt="0"/>
      <dgm:spPr/>
    </dgm:pt>
    <dgm:pt modelId="{D6693000-281B-4D24-A873-A97304F6113E}" type="pres">
      <dgm:prSet presAssocID="{9780426B-D93A-4A24-9549-E86E22D43F5C}" presName="rootText" presStyleLbl="node1" presStyleIdx="0" presStyleCnt="2"/>
      <dgm:spPr/>
    </dgm:pt>
    <dgm:pt modelId="{835B8DF9-855F-4E2A-BB66-D0A243AC9263}" type="pres">
      <dgm:prSet presAssocID="{9780426B-D93A-4A24-9549-E86E22D43F5C}" presName="rootConnector" presStyleLbl="node1" presStyleIdx="0" presStyleCnt="2"/>
      <dgm:spPr/>
    </dgm:pt>
    <dgm:pt modelId="{1F9F7443-72CE-4D34-B46A-AECAB0297B0F}" type="pres">
      <dgm:prSet presAssocID="{9780426B-D93A-4A24-9549-E86E22D43F5C}" presName="childShape" presStyleCnt="0"/>
      <dgm:spPr/>
    </dgm:pt>
    <dgm:pt modelId="{EA9A301C-CC6C-4C1D-A0F6-33E800FA011F}" type="pres">
      <dgm:prSet presAssocID="{A3A98D25-4A4E-441F-B88B-BBA15075EBAB}" presName="Name13" presStyleLbl="parChTrans1D2" presStyleIdx="0" presStyleCnt="4"/>
      <dgm:spPr/>
    </dgm:pt>
    <dgm:pt modelId="{03498C8D-C283-418C-821A-0726F59DB939}" type="pres">
      <dgm:prSet presAssocID="{77F9F46B-DD0B-48AC-ABBF-AEE81E97B070}" presName="childText" presStyleLbl="bgAcc1" presStyleIdx="0" presStyleCnt="4">
        <dgm:presLayoutVars>
          <dgm:bulletEnabled val="1"/>
        </dgm:presLayoutVars>
      </dgm:prSet>
      <dgm:spPr/>
    </dgm:pt>
    <dgm:pt modelId="{291EA252-A637-4F3F-ADB1-1C332380F2F9}" type="pres">
      <dgm:prSet presAssocID="{44E32095-5C71-4749-989A-9123B929090F}" presName="Name13" presStyleLbl="parChTrans1D2" presStyleIdx="1" presStyleCnt="4"/>
      <dgm:spPr/>
    </dgm:pt>
    <dgm:pt modelId="{1531BE9A-4E26-4602-A7E3-BDAEF948A4F6}" type="pres">
      <dgm:prSet presAssocID="{05424F98-DB77-4D1A-82AA-7BCB2B03C4B9}" presName="childText" presStyleLbl="bgAcc1" presStyleIdx="1" presStyleCnt="4">
        <dgm:presLayoutVars>
          <dgm:bulletEnabled val="1"/>
        </dgm:presLayoutVars>
      </dgm:prSet>
      <dgm:spPr/>
    </dgm:pt>
    <dgm:pt modelId="{E0C3DC1C-4516-4F2D-BBE1-0B350489A9E2}" type="pres">
      <dgm:prSet presAssocID="{589F08FB-832C-4298-8D98-1061C9D8AA0F}" presName="root" presStyleCnt="0"/>
      <dgm:spPr/>
    </dgm:pt>
    <dgm:pt modelId="{049DC3D2-F722-4A3C-8D61-97DDC9FF2D9F}" type="pres">
      <dgm:prSet presAssocID="{589F08FB-832C-4298-8D98-1061C9D8AA0F}" presName="rootComposite" presStyleCnt="0"/>
      <dgm:spPr/>
    </dgm:pt>
    <dgm:pt modelId="{DBA55D66-E29B-42DC-A8B5-DA6AF6152FCD}" type="pres">
      <dgm:prSet presAssocID="{589F08FB-832C-4298-8D98-1061C9D8AA0F}" presName="rootText" presStyleLbl="node1" presStyleIdx="1" presStyleCnt="2"/>
      <dgm:spPr/>
    </dgm:pt>
    <dgm:pt modelId="{8186020C-B49E-430F-B36C-E1B95C2F4F8A}" type="pres">
      <dgm:prSet presAssocID="{589F08FB-832C-4298-8D98-1061C9D8AA0F}" presName="rootConnector" presStyleLbl="node1" presStyleIdx="1" presStyleCnt="2"/>
      <dgm:spPr/>
    </dgm:pt>
    <dgm:pt modelId="{466E1382-8B18-4F25-8977-7D3750941A12}" type="pres">
      <dgm:prSet presAssocID="{589F08FB-832C-4298-8D98-1061C9D8AA0F}" presName="childShape" presStyleCnt="0"/>
      <dgm:spPr/>
    </dgm:pt>
    <dgm:pt modelId="{EC81D073-5AC5-4E4C-879B-2C9E72D02594}" type="pres">
      <dgm:prSet presAssocID="{5EE36CF5-B411-4C29-82D5-A31111B01D39}" presName="Name13" presStyleLbl="parChTrans1D2" presStyleIdx="2" presStyleCnt="4"/>
      <dgm:spPr/>
    </dgm:pt>
    <dgm:pt modelId="{A1A4323C-8289-4060-B8A6-E4850B84424C}" type="pres">
      <dgm:prSet presAssocID="{23AA683E-B6A5-4464-A217-B72DD4D2F5BB}" presName="childText" presStyleLbl="bgAcc1" presStyleIdx="2" presStyleCnt="4">
        <dgm:presLayoutVars>
          <dgm:bulletEnabled val="1"/>
        </dgm:presLayoutVars>
      </dgm:prSet>
      <dgm:spPr/>
    </dgm:pt>
    <dgm:pt modelId="{7DDC5F4D-FB86-4158-B0DA-58E58B6523D6}" type="pres">
      <dgm:prSet presAssocID="{F4BAC7B7-6294-4EF8-8D97-7BC08EBBE4A4}" presName="Name13" presStyleLbl="parChTrans1D2" presStyleIdx="3" presStyleCnt="4"/>
      <dgm:spPr/>
    </dgm:pt>
    <dgm:pt modelId="{E13B6550-AE67-42AF-A1E4-AB7CBB3D40B6}" type="pres">
      <dgm:prSet presAssocID="{64682FFB-899A-41E1-97C5-776B65BEB3F2}" presName="childText" presStyleLbl="bgAcc1" presStyleIdx="3" presStyleCnt="4">
        <dgm:presLayoutVars>
          <dgm:bulletEnabled val="1"/>
        </dgm:presLayoutVars>
      </dgm:prSet>
      <dgm:spPr/>
    </dgm:pt>
  </dgm:ptLst>
  <dgm:cxnLst>
    <dgm:cxn modelId="{9D75F617-0391-4B8A-992B-15FFDCB4E68D}" type="presOf" srcId="{111606B8-4986-4055-B2FC-231A490D2187}" destId="{60FC1DEE-8739-4D07-8074-BC1CF32867D3}" srcOrd="0" destOrd="0" presId="urn:microsoft.com/office/officeart/2005/8/layout/hierarchy3"/>
    <dgm:cxn modelId="{7931B825-9C98-41C3-B355-356A525B0843}" srcId="{9780426B-D93A-4A24-9549-E86E22D43F5C}" destId="{05424F98-DB77-4D1A-82AA-7BCB2B03C4B9}" srcOrd="1" destOrd="0" parTransId="{44E32095-5C71-4749-989A-9123B929090F}" sibTransId="{786D78C7-E050-458E-A81F-3FE474B1DB4E}"/>
    <dgm:cxn modelId="{A612C52F-2B69-4262-8368-50FEC27886D8}" srcId="{111606B8-4986-4055-B2FC-231A490D2187}" destId="{9780426B-D93A-4A24-9549-E86E22D43F5C}" srcOrd="0" destOrd="0" parTransId="{3FFD5BB7-B727-403C-88DD-944FC8F81605}" sibTransId="{D99E405C-4D5F-4A84-A92F-E89D249B9F48}"/>
    <dgm:cxn modelId="{0C8ECC36-3E20-4E07-984F-16ED8501A6DC}" type="presOf" srcId="{5EE36CF5-B411-4C29-82D5-A31111B01D39}" destId="{EC81D073-5AC5-4E4C-879B-2C9E72D02594}" srcOrd="0" destOrd="0" presId="urn:microsoft.com/office/officeart/2005/8/layout/hierarchy3"/>
    <dgm:cxn modelId="{75E73F3B-0277-4EAD-9A75-C1962657F227}" srcId="{589F08FB-832C-4298-8D98-1061C9D8AA0F}" destId="{23AA683E-B6A5-4464-A217-B72DD4D2F5BB}" srcOrd="0" destOrd="0" parTransId="{5EE36CF5-B411-4C29-82D5-A31111B01D39}" sibTransId="{6457273F-010D-4AEB-BB0E-F012C1BE3F38}"/>
    <dgm:cxn modelId="{DBBCF860-156C-434B-9FD1-DD1CC46BCD05}" type="presOf" srcId="{64682FFB-899A-41E1-97C5-776B65BEB3F2}" destId="{E13B6550-AE67-42AF-A1E4-AB7CBB3D40B6}" srcOrd="0" destOrd="0" presId="urn:microsoft.com/office/officeart/2005/8/layout/hierarchy3"/>
    <dgm:cxn modelId="{2B1A0946-6F5D-4310-99DE-0799A37B48A4}" type="presOf" srcId="{589F08FB-832C-4298-8D98-1061C9D8AA0F}" destId="{8186020C-B49E-430F-B36C-E1B95C2F4F8A}" srcOrd="1" destOrd="0" presId="urn:microsoft.com/office/officeart/2005/8/layout/hierarchy3"/>
    <dgm:cxn modelId="{77EF8C6D-569B-40E5-90B9-18A6DD6A3718}" type="presOf" srcId="{F4BAC7B7-6294-4EF8-8D97-7BC08EBBE4A4}" destId="{7DDC5F4D-FB86-4158-B0DA-58E58B6523D6}" srcOrd="0" destOrd="0" presId="urn:microsoft.com/office/officeart/2005/8/layout/hierarchy3"/>
    <dgm:cxn modelId="{F0286870-BB3D-438D-A0C8-0FF18E9B1DF0}" srcId="{9780426B-D93A-4A24-9549-E86E22D43F5C}" destId="{77F9F46B-DD0B-48AC-ABBF-AEE81E97B070}" srcOrd="0" destOrd="0" parTransId="{A3A98D25-4A4E-441F-B88B-BBA15075EBAB}" sibTransId="{B691CBCC-F6BC-44C7-B3F4-9C555DC9E8C3}"/>
    <dgm:cxn modelId="{B8F20B71-B2EE-4E00-B69B-DF82252B26A5}" type="presOf" srcId="{589F08FB-832C-4298-8D98-1061C9D8AA0F}" destId="{DBA55D66-E29B-42DC-A8B5-DA6AF6152FCD}" srcOrd="0" destOrd="0" presId="urn:microsoft.com/office/officeart/2005/8/layout/hierarchy3"/>
    <dgm:cxn modelId="{80C90A72-3886-4309-8CD7-0B50A1590E9D}" type="presOf" srcId="{44E32095-5C71-4749-989A-9123B929090F}" destId="{291EA252-A637-4F3F-ADB1-1C332380F2F9}" srcOrd="0" destOrd="0" presId="urn:microsoft.com/office/officeart/2005/8/layout/hierarchy3"/>
    <dgm:cxn modelId="{9C3D4D73-F025-411C-BB56-8960CD877FA8}" type="presOf" srcId="{9780426B-D93A-4A24-9549-E86E22D43F5C}" destId="{D6693000-281B-4D24-A873-A97304F6113E}" srcOrd="0" destOrd="0" presId="urn:microsoft.com/office/officeart/2005/8/layout/hierarchy3"/>
    <dgm:cxn modelId="{D7E9E684-C1DC-4C9B-97B3-5138FEF16951}" type="presOf" srcId="{A3A98D25-4A4E-441F-B88B-BBA15075EBAB}" destId="{EA9A301C-CC6C-4C1D-A0F6-33E800FA011F}" srcOrd="0" destOrd="0" presId="urn:microsoft.com/office/officeart/2005/8/layout/hierarchy3"/>
    <dgm:cxn modelId="{BAAC839F-B2CF-4D3A-8016-F0C287876CFF}" srcId="{589F08FB-832C-4298-8D98-1061C9D8AA0F}" destId="{64682FFB-899A-41E1-97C5-776B65BEB3F2}" srcOrd="1" destOrd="0" parTransId="{F4BAC7B7-6294-4EF8-8D97-7BC08EBBE4A4}" sibTransId="{0515AE6F-1918-451C-8977-A980BD1E95DA}"/>
    <dgm:cxn modelId="{17B7A2A7-FDE0-45B9-9EDF-E302351EBE97}" srcId="{111606B8-4986-4055-B2FC-231A490D2187}" destId="{589F08FB-832C-4298-8D98-1061C9D8AA0F}" srcOrd="1" destOrd="0" parTransId="{F217DDB8-EED8-4707-B872-15E8D0C451C2}" sibTransId="{9E0138A9-971C-4553-B827-8DCBCF2D6B93}"/>
    <dgm:cxn modelId="{8DC6EBB8-6582-403D-A021-9A4C4F9B1065}" type="presOf" srcId="{23AA683E-B6A5-4464-A217-B72DD4D2F5BB}" destId="{A1A4323C-8289-4060-B8A6-E4850B84424C}" srcOrd="0" destOrd="0" presId="urn:microsoft.com/office/officeart/2005/8/layout/hierarchy3"/>
    <dgm:cxn modelId="{3BC8C4CC-7E67-454E-A85E-2485625002CE}" type="presOf" srcId="{9780426B-D93A-4A24-9549-E86E22D43F5C}" destId="{835B8DF9-855F-4E2A-BB66-D0A243AC9263}" srcOrd="1" destOrd="0" presId="urn:microsoft.com/office/officeart/2005/8/layout/hierarchy3"/>
    <dgm:cxn modelId="{619C19D0-8B04-40B0-AC14-E8431B922AA1}" type="presOf" srcId="{05424F98-DB77-4D1A-82AA-7BCB2B03C4B9}" destId="{1531BE9A-4E26-4602-A7E3-BDAEF948A4F6}" srcOrd="0" destOrd="0" presId="urn:microsoft.com/office/officeart/2005/8/layout/hierarchy3"/>
    <dgm:cxn modelId="{92FCFFDE-4EF9-42CB-83C0-C9543FC42667}" type="presOf" srcId="{77F9F46B-DD0B-48AC-ABBF-AEE81E97B070}" destId="{03498C8D-C283-418C-821A-0726F59DB939}" srcOrd="0" destOrd="0" presId="urn:microsoft.com/office/officeart/2005/8/layout/hierarchy3"/>
    <dgm:cxn modelId="{A18AF437-8ABD-4B7E-B224-0F66C63FA1EF}" type="presParOf" srcId="{60FC1DEE-8739-4D07-8074-BC1CF32867D3}" destId="{17D25778-5244-4798-8A81-DAB1B9F11250}" srcOrd="0" destOrd="0" presId="urn:microsoft.com/office/officeart/2005/8/layout/hierarchy3"/>
    <dgm:cxn modelId="{E09C907D-10EB-4478-813E-638BE4D61CB0}" type="presParOf" srcId="{17D25778-5244-4798-8A81-DAB1B9F11250}" destId="{7A5CA9F2-D4A5-4196-8AF4-4016D99A4D2E}" srcOrd="0" destOrd="0" presId="urn:microsoft.com/office/officeart/2005/8/layout/hierarchy3"/>
    <dgm:cxn modelId="{6B6B4F12-EF11-46FC-862F-872DF4490A29}" type="presParOf" srcId="{7A5CA9F2-D4A5-4196-8AF4-4016D99A4D2E}" destId="{D6693000-281B-4D24-A873-A97304F6113E}" srcOrd="0" destOrd="0" presId="urn:microsoft.com/office/officeart/2005/8/layout/hierarchy3"/>
    <dgm:cxn modelId="{1710DF4C-F9D5-4468-969A-1A7727C27284}" type="presParOf" srcId="{7A5CA9F2-D4A5-4196-8AF4-4016D99A4D2E}" destId="{835B8DF9-855F-4E2A-BB66-D0A243AC9263}" srcOrd="1" destOrd="0" presId="urn:microsoft.com/office/officeart/2005/8/layout/hierarchy3"/>
    <dgm:cxn modelId="{EAA9DAAC-7EBD-4749-8C3F-FE970C6DB9C0}" type="presParOf" srcId="{17D25778-5244-4798-8A81-DAB1B9F11250}" destId="{1F9F7443-72CE-4D34-B46A-AECAB0297B0F}" srcOrd="1" destOrd="0" presId="urn:microsoft.com/office/officeart/2005/8/layout/hierarchy3"/>
    <dgm:cxn modelId="{432E6AC5-9D15-47A5-B580-E56D897F757E}" type="presParOf" srcId="{1F9F7443-72CE-4D34-B46A-AECAB0297B0F}" destId="{EA9A301C-CC6C-4C1D-A0F6-33E800FA011F}" srcOrd="0" destOrd="0" presId="urn:microsoft.com/office/officeart/2005/8/layout/hierarchy3"/>
    <dgm:cxn modelId="{E8AE827C-4109-4E9B-BCF8-CE959C18BCD9}" type="presParOf" srcId="{1F9F7443-72CE-4D34-B46A-AECAB0297B0F}" destId="{03498C8D-C283-418C-821A-0726F59DB939}" srcOrd="1" destOrd="0" presId="urn:microsoft.com/office/officeart/2005/8/layout/hierarchy3"/>
    <dgm:cxn modelId="{F3E82E56-AC7E-47F4-AFFB-4B2F90E19F2C}" type="presParOf" srcId="{1F9F7443-72CE-4D34-B46A-AECAB0297B0F}" destId="{291EA252-A637-4F3F-ADB1-1C332380F2F9}" srcOrd="2" destOrd="0" presId="urn:microsoft.com/office/officeart/2005/8/layout/hierarchy3"/>
    <dgm:cxn modelId="{8CB2EA9E-CAA5-4ED9-904D-F6BD10384AFF}" type="presParOf" srcId="{1F9F7443-72CE-4D34-B46A-AECAB0297B0F}" destId="{1531BE9A-4E26-4602-A7E3-BDAEF948A4F6}" srcOrd="3" destOrd="0" presId="urn:microsoft.com/office/officeart/2005/8/layout/hierarchy3"/>
    <dgm:cxn modelId="{ECCAF265-AD7B-4D57-B324-7D57B5CA542C}" type="presParOf" srcId="{60FC1DEE-8739-4D07-8074-BC1CF32867D3}" destId="{E0C3DC1C-4516-4F2D-BBE1-0B350489A9E2}" srcOrd="1" destOrd="0" presId="urn:microsoft.com/office/officeart/2005/8/layout/hierarchy3"/>
    <dgm:cxn modelId="{19224135-72D1-4A71-95D6-CA8D42F26EBB}" type="presParOf" srcId="{E0C3DC1C-4516-4F2D-BBE1-0B350489A9E2}" destId="{049DC3D2-F722-4A3C-8D61-97DDC9FF2D9F}" srcOrd="0" destOrd="0" presId="urn:microsoft.com/office/officeart/2005/8/layout/hierarchy3"/>
    <dgm:cxn modelId="{A63C5D90-32E8-4F75-9139-65EFBC368A50}" type="presParOf" srcId="{049DC3D2-F722-4A3C-8D61-97DDC9FF2D9F}" destId="{DBA55D66-E29B-42DC-A8B5-DA6AF6152FCD}" srcOrd="0" destOrd="0" presId="urn:microsoft.com/office/officeart/2005/8/layout/hierarchy3"/>
    <dgm:cxn modelId="{B7E27C95-E8B1-45A8-BE91-209371C407A4}" type="presParOf" srcId="{049DC3D2-F722-4A3C-8D61-97DDC9FF2D9F}" destId="{8186020C-B49E-430F-B36C-E1B95C2F4F8A}" srcOrd="1" destOrd="0" presId="urn:microsoft.com/office/officeart/2005/8/layout/hierarchy3"/>
    <dgm:cxn modelId="{688EF72A-01FD-4ED8-815A-9BE95076C1D8}" type="presParOf" srcId="{E0C3DC1C-4516-4F2D-BBE1-0B350489A9E2}" destId="{466E1382-8B18-4F25-8977-7D3750941A12}" srcOrd="1" destOrd="0" presId="urn:microsoft.com/office/officeart/2005/8/layout/hierarchy3"/>
    <dgm:cxn modelId="{1E4626F3-2479-47A9-9611-EE51C596138B}" type="presParOf" srcId="{466E1382-8B18-4F25-8977-7D3750941A12}" destId="{EC81D073-5AC5-4E4C-879B-2C9E72D02594}" srcOrd="0" destOrd="0" presId="urn:microsoft.com/office/officeart/2005/8/layout/hierarchy3"/>
    <dgm:cxn modelId="{A3847215-AD2C-4881-9943-9634E92DD975}" type="presParOf" srcId="{466E1382-8B18-4F25-8977-7D3750941A12}" destId="{A1A4323C-8289-4060-B8A6-E4850B84424C}" srcOrd="1" destOrd="0" presId="urn:microsoft.com/office/officeart/2005/8/layout/hierarchy3"/>
    <dgm:cxn modelId="{642622DE-F514-49E2-BC23-E9D8D0211CC1}" type="presParOf" srcId="{466E1382-8B18-4F25-8977-7D3750941A12}" destId="{7DDC5F4D-FB86-4158-B0DA-58E58B6523D6}" srcOrd="2" destOrd="0" presId="urn:microsoft.com/office/officeart/2005/8/layout/hierarchy3"/>
    <dgm:cxn modelId="{186E080B-79E7-42F2-B2EE-7752B01C8BFA}" type="presParOf" srcId="{466E1382-8B18-4F25-8977-7D3750941A12}" destId="{E13B6550-AE67-42AF-A1E4-AB7CBB3D40B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0BD48-793E-46C0-9FA5-477DE6BD5491}" type="doc">
      <dgm:prSet loTypeId="urn:microsoft.com/office/officeart/2005/8/layout/vProcess5" loCatId="process" qsTypeId="urn:microsoft.com/office/officeart/2005/8/quickstyle/simple2" qsCatId="simple" csTypeId="urn:microsoft.com/office/officeart/2005/8/colors/colorful3" csCatId="colorful" phldr="1"/>
      <dgm:spPr/>
      <dgm:t>
        <a:bodyPr/>
        <a:lstStyle/>
        <a:p>
          <a:endParaRPr lang="en-ID"/>
        </a:p>
      </dgm:t>
    </dgm:pt>
    <dgm:pt modelId="{350F8D86-2673-45E2-9ADF-BE9468F78240}">
      <dgm:prSet phldrT="[Text]"/>
      <dgm:spPr/>
      <dgm:t>
        <a:bodyPr/>
        <a:lstStyle/>
        <a:p>
          <a:pPr>
            <a:buFont typeface="+mj-lt"/>
            <a:buAutoNum type="arabicPeriod"/>
          </a:pPr>
          <a:r>
            <a:rPr lang="en-ID" i="0" dirty="0" err="1">
              <a:effectLst/>
              <a:latin typeface="Roboto" panose="02000000000000000000" pitchFamily="2" charset="0"/>
            </a:rPr>
            <a:t>Mengetahui</a:t>
          </a:r>
          <a:r>
            <a:rPr lang="en-ID" i="0" dirty="0">
              <a:effectLst/>
              <a:latin typeface="Roboto" panose="02000000000000000000" pitchFamily="2" charset="0"/>
            </a:rPr>
            <a:t> </a:t>
          </a:r>
          <a:r>
            <a:rPr lang="en-ID" i="0" dirty="0" err="1">
              <a:effectLst/>
              <a:latin typeface="Roboto" panose="02000000000000000000" pitchFamily="2" charset="0"/>
            </a:rPr>
            <a:t>tingkat</a:t>
          </a:r>
          <a:r>
            <a:rPr lang="en-ID" i="0" dirty="0">
              <a:effectLst/>
              <a:latin typeface="Roboto" panose="02000000000000000000" pitchFamily="2" charset="0"/>
            </a:rPr>
            <a:t> </a:t>
          </a:r>
          <a:r>
            <a:rPr lang="en-ID" i="0" dirty="0" err="1">
              <a:effectLst/>
              <a:latin typeface="Roboto" panose="02000000000000000000" pitchFamily="2" charset="0"/>
            </a:rPr>
            <a:t>ketercapaian</a:t>
          </a:r>
          <a:r>
            <a:rPr lang="en-ID" i="0" dirty="0">
              <a:effectLst/>
              <a:latin typeface="Roboto" panose="02000000000000000000" pitchFamily="2" charset="0"/>
            </a:rPr>
            <a:t> </a:t>
          </a:r>
          <a:r>
            <a:rPr lang="en-ID" i="0" dirty="0" err="1">
              <a:effectLst/>
              <a:latin typeface="Roboto" panose="02000000000000000000" pitchFamily="2" charset="0"/>
            </a:rPr>
            <a:t>tujuan</a:t>
          </a:r>
          <a:r>
            <a:rPr lang="en-ID" i="0" dirty="0">
              <a:effectLst/>
              <a:latin typeface="Roboto" panose="02000000000000000000" pitchFamily="2" charset="0"/>
            </a:rPr>
            <a:t> </a:t>
          </a:r>
          <a:r>
            <a:rPr lang="en-ID" i="0" dirty="0" err="1">
              <a:effectLst/>
              <a:latin typeface="Roboto" panose="02000000000000000000" pitchFamily="2" charset="0"/>
            </a:rPr>
            <a:t>organisasi</a:t>
          </a:r>
          <a:endParaRPr lang="en-ID" dirty="0"/>
        </a:p>
      </dgm:t>
    </dgm:pt>
    <dgm:pt modelId="{128EF0F2-A59B-469E-B431-A1D8DF3D0C45}" type="parTrans" cxnId="{3864A17D-CCA4-4505-91AB-DEBBF6AF8609}">
      <dgm:prSet/>
      <dgm:spPr/>
      <dgm:t>
        <a:bodyPr/>
        <a:lstStyle/>
        <a:p>
          <a:endParaRPr lang="en-ID"/>
        </a:p>
      </dgm:t>
    </dgm:pt>
    <dgm:pt modelId="{A9606060-DEB3-4BB1-AEBD-8261000D966D}" type="sibTrans" cxnId="{3864A17D-CCA4-4505-91AB-DEBBF6AF8609}">
      <dgm:prSet/>
      <dgm:spPr/>
      <dgm:t>
        <a:bodyPr/>
        <a:lstStyle/>
        <a:p>
          <a:endParaRPr lang="en-ID"/>
        </a:p>
      </dgm:t>
    </dgm:pt>
    <dgm:pt modelId="{40E6BD4A-D105-473C-B58F-3831D9A0FBF9}">
      <dgm:prSet/>
      <dgm:spPr/>
      <dgm:t>
        <a:bodyPr/>
        <a:lstStyle/>
        <a:p>
          <a:r>
            <a:rPr lang="en-ID" i="0">
              <a:effectLst/>
              <a:latin typeface="Roboto" panose="02000000000000000000" pitchFamily="2" charset="0"/>
            </a:rPr>
            <a:t>Menyediakan sarana pembelajaran pegawai </a:t>
          </a:r>
          <a:endParaRPr lang="en-ID" i="0" dirty="0">
            <a:effectLst/>
            <a:latin typeface="Roboto" panose="02000000000000000000" pitchFamily="2" charset="0"/>
          </a:endParaRPr>
        </a:p>
      </dgm:t>
    </dgm:pt>
    <dgm:pt modelId="{0F1183FC-E82F-4146-8C33-B51656992DF7}" type="parTrans" cxnId="{921224DC-268D-4CF4-93BE-EE0202F19BF3}">
      <dgm:prSet/>
      <dgm:spPr/>
      <dgm:t>
        <a:bodyPr/>
        <a:lstStyle/>
        <a:p>
          <a:endParaRPr lang="en-ID"/>
        </a:p>
      </dgm:t>
    </dgm:pt>
    <dgm:pt modelId="{FCB6D4B1-063B-4E40-BFA5-567A6FB570D3}" type="sibTrans" cxnId="{921224DC-268D-4CF4-93BE-EE0202F19BF3}">
      <dgm:prSet/>
      <dgm:spPr/>
      <dgm:t>
        <a:bodyPr/>
        <a:lstStyle/>
        <a:p>
          <a:endParaRPr lang="en-ID"/>
        </a:p>
      </dgm:t>
    </dgm:pt>
    <dgm:pt modelId="{99DB2456-C707-4F01-B743-023A852C71C1}">
      <dgm:prSet/>
      <dgm:spPr/>
      <dgm:t>
        <a:bodyPr/>
        <a:lstStyle/>
        <a:p>
          <a:r>
            <a:rPr lang="en-ID" i="0">
              <a:effectLst/>
              <a:latin typeface="Roboto" panose="02000000000000000000" pitchFamily="2" charset="0"/>
            </a:rPr>
            <a:t>Memperbaiki kinerja periode-periode berikutnya </a:t>
          </a:r>
          <a:endParaRPr lang="en-ID" i="0" dirty="0">
            <a:effectLst/>
            <a:latin typeface="Roboto" panose="02000000000000000000" pitchFamily="2" charset="0"/>
          </a:endParaRPr>
        </a:p>
      </dgm:t>
    </dgm:pt>
    <dgm:pt modelId="{783567E0-342A-476A-8707-E5FF198A062E}" type="parTrans" cxnId="{99723E28-FB7C-4BDF-A44B-A73A021A09E3}">
      <dgm:prSet/>
      <dgm:spPr/>
      <dgm:t>
        <a:bodyPr/>
        <a:lstStyle/>
        <a:p>
          <a:endParaRPr lang="en-ID"/>
        </a:p>
      </dgm:t>
    </dgm:pt>
    <dgm:pt modelId="{FF2983AD-633B-467A-9F73-A87F35B348EF}" type="sibTrans" cxnId="{99723E28-FB7C-4BDF-A44B-A73A021A09E3}">
      <dgm:prSet/>
      <dgm:spPr/>
      <dgm:t>
        <a:bodyPr/>
        <a:lstStyle/>
        <a:p>
          <a:endParaRPr lang="en-ID"/>
        </a:p>
      </dgm:t>
    </dgm:pt>
    <dgm:pt modelId="{A80A85A7-3DB1-4ED7-9752-BDA15AAA8D68}">
      <dgm:prSet/>
      <dgm:spPr/>
      <dgm:t>
        <a:bodyPr/>
        <a:lstStyle/>
        <a:p>
          <a:r>
            <a:rPr lang="en-ID" i="0">
              <a:effectLst/>
              <a:latin typeface="Roboto" panose="02000000000000000000" pitchFamily="2" charset="0"/>
            </a:rPr>
            <a:t>Memberikan pertimbangan yang sistematik dalam pembuatan keputusan, pemberian penghargaan dan hukuman </a:t>
          </a:r>
          <a:endParaRPr lang="en-ID" i="0" dirty="0">
            <a:effectLst/>
            <a:latin typeface="Roboto" panose="02000000000000000000" pitchFamily="2" charset="0"/>
          </a:endParaRPr>
        </a:p>
      </dgm:t>
    </dgm:pt>
    <dgm:pt modelId="{0FE52090-CE99-4691-A766-6F72970264A9}" type="parTrans" cxnId="{5D5CF73F-E2C6-461E-ADB7-F234830E5766}">
      <dgm:prSet/>
      <dgm:spPr/>
      <dgm:t>
        <a:bodyPr/>
        <a:lstStyle/>
        <a:p>
          <a:endParaRPr lang="en-ID"/>
        </a:p>
      </dgm:t>
    </dgm:pt>
    <dgm:pt modelId="{815CE728-7628-4320-B873-045DFC129182}" type="sibTrans" cxnId="{5D5CF73F-E2C6-461E-ADB7-F234830E5766}">
      <dgm:prSet/>
      <dgm:spPr/>
      <dgm:t>
        <a:bodyPr/>
        <a:lstStyle/>
        <a:p>
          <a:endParaRPr lang="en-ID"/>
        </a:p>
      </dgm:t>
    </dgm:pt>
    <dgm:pt modelId="{2EFB6A3D-C6EF-4737-A160-D9D22AB36589}">
      <dgm:prSet/>
      <dgm:spPr/>
      <dgm:t>
        <a:bodyPr/>
        <a:lstStyle/>
        <a:p>
          <a:r>
            <a:rPr lang="en-ID" i="0">
              <a:effectLst/>
              <a:latin typeface="Roboto" panose="02000000000000000000" pitchFamily="2" charset="0"/>
            </a:rPr>
            <a:t>Memotivasi pegawai</a:t>
          </a:r>
          <a:endParaRPr lang="en-ID" dirty="0">
            <a:latin typeface="Roboto" panose="02000000000000000000" pitchFamily="2" charset="0"/>
          </a:endParaRPr>
        </a:p>
      </dgm:t>
    </dgm:pt>
    <dgm:pt modelId="{85CFE57C-D24E-4A32-AD12-84884A74E452}" type="parTrans" cxnId="{BE109F39-D415-4804-BA52-4C24FCDD0D37}">
      <dgm:prSet/>
      <dgm:spPr/>
      <dgm:t>
        <a:bodyPr/>
        <a:lstStyle/>
        <a:p>
          <a:endParaRPr lang="en-ID"/>
        </a:p>
      </dgm:t>
    </dgm:pt>
    <dgm:pt modelId="{37C6F179-8AD5-406C-B77B-B9A1243C6FBF}" type="sibTrans" cxnId="{BE109F39-D415-4804-BA52-4C24FCDD0D37}">
      <dgm:prSet/>
      <dgm:spPr/>
      <dgm:t>
        <a:bodyPr/>
        <a:lstStyle/>
        <a:p>
          <a:endParaRPr lang="en-ID"/>
        </a:p>
      </dgm:t>
    </dgm:pt>
    <dgm:pt modelId="{4313A04F-2CA6-495F-B0D1-F7B9B68A0F4C}">
      <dgm:prSet/>
      <dgm:spPr/>
    </dgm:pt>
    <dgm:pt modelId="{FF877658-00C6-49F8-B7C5-B8AAE2CD78C5}" type="parTrans" cxnId="{FD3222C6-A759-4774-9E9D-B1CD392A1B6B}">
      <dgm:prSet/>
      <dgm:spPr/>
      <dgm:t>
        <a:bodyPr/>
        <a:lstStyle/>
        <a:p>
          <a:endParaRPr lang="en-ID"/>
        </a:p>
      </dgm:t>
    </dgm:pt>
    <dgm:pt modelId="{1E321B7D-B09E-41EB-BE60-CFAEC9E4CE1D}" type="sibTrans" cxnId="{FD3222C6-A759-4774-9E9D-B1CD392A1B6B}">
      <dgm:prSet/>
      <dgm:spPr/>
      <dgm:t>
        <a:bodyPr/>
        <a:lstStyle/>
        <a:p>
          <a:endParaRPr lang="en-ID"/>
        </a:p>
      </dgm:t>
    </dgm:pt>
    <dgm:pt modelId="{77E80A09-28F2-4ADD-9BAB-E8FEFC9F03D4}" type="pres">
      <dgm:prSet presAssocID="{0BF0BD48-793E-46C0-9FA5-477DE6BD5491}" presName="outerComposite" presStyleCnt="0">
        <dgm:presLayoutVars>
          <dgm:chMax val="5"/>
          <dgm:dir/>
          <dgm:resizeHandles val="exact"/>
        </dgm:presLayoutVars>
      </dgm:prSet>
      <dgm:spPr/>
    </dgm:pt>
    <dgm:pt modelId="{7C9F20AE-943A-4375-9A25-D47EA9BCDDBC}" type="pres">
      <dgm:prSet presAssocID="{0BF0BD48-793E-46C0-9FA5-477DE6BD5491}" presName="dummyMaxCanvas" presStyleCnt="0">
        <dgm:presLayoutVars/>
      </dgm:prSet>
      <dgm:spPr/>
    </dgm:pt>
    <dgm:pt modelId="{2780E846-D6D0-4837-AD82-56C66F9996F2}" type="pres">
      <dgm:prSet presAssocID="{0BF0BD48-793E-46C0-9FA5-477DE6BD5491}" presName="FiveNodes_1" presStyleLbl="node1" presStyleIdx="0" presStyleCnt="5" custLinFactNeighborX="2784">
        <dgm:presLayoutVars>
          <dgm:bulletEnabled val="1"/>
        </dgm:presLayoutVars>
      </dgm:prSet>
      <dgm:spPr/>
    </dgm:pt>
    <dgm:pt modelId="{093D217F-FFF4-4F9A-914E-48EEE179492B}" type="pres">
      <dgm:prSet presAssocID="{0BF0BD48-793E-46C0-9FA5-477DE6BD5491}" presName="FiveNodes_2" presStyleLbl="node1" presStyleIdx="1" presStyleCnt="5">
        <dgm:presLayoutVars>
          <dgm:bulletEnabled val="1"/>
        </dgm:presLayoutVars>
      </dgm:prSet>
      <dgm:spPr/>
    </dgm:pt>
    <dgm:pt modelId="{B808DE6A-A380-4377-B42A-C34A9EBDF45A}" type="pres">
      <dgm:prSet presAssocID="{0BF0BD48-793E-46C0-9FA5-477DE6BD5491}" presName="FiveNodes_3" presStyleLbl="node1" presStyleIdx="2" presStyleCnt="5">
        <dgm:presLayoutVars>
          <dgm:bulletEnabled val="1"/>
        </dgm:presLayoutVars>
      </dgm:prSet>
      <dgm:spPr/>
    </dgm:pt>
    <dgm:pt modelId="{63AFFC5C-B46A-42E7-A59F-EAD7AA725430}" type="pres">
      <dgm:prSet presAssocID="{0BF0BD48-793E-46C0-9FA5-477DE6BD5491}" presName="FiveNodes_4" presStyleLbl="node1" presStyleIdx="3" presStyleCnt="5">
        <dgm:presLayoutVars>
          <dgm:bulletEnabled val="1"/>
        </dgm:presLayoutVars>
      </dgm:prSet>
      <dgm:spPr/>
    </dgm:pt>
    <dgm:pt modelId="{10078508-AAF9-4515-96C5-8A0D9851B837}" type="pres">
      <dgm:prSet presAssocID="{0BF0BD48-793E-46C0-9FA5-477DE6BD5491}" presName="FiveNodes_5" presStyleLbl="node1" presStyleIdx="4" presStyleCnt="5">
        <dgm:presLayoutVars>
          <dgm:bulletEnabled val="1"/>
        </dgm:presLayoutVars>
      </dgm:prSet>
      <dgm:spPr/>
    </dgm:pt>
    <dgm:pt modelId="{E01CFFBC-A7C9-47F8-A826-59456A12A926}" type="pres">
      <dgm:prSet presAssocID="{0BF0BD48-793E-46C0-9FA5-477DE6BD5491}" presName="FiveConn_1-2" presStyleLbl="fgAccFollowNode1" presStyleIdx="0" presStyleCnt="4">
        <dgm:presLayoutVars>
          <dgm:bulletEnabled val="1"/>
        </dgm:presLayoutVars>
      </dgm:prSet>
      <dgm:spPr/>
    </dgm:pt>
    <dgm:pt modelId="{D88BDD2B-5F66-4ED8-B9E1-19EFF8B18879}" type="pres">
      <dgm:prSet presAssocID="{0BF0BD48-793E-46C0-9FA5-477DE6BD5491}" presName="FiveConn_2-3" presStyleLbl="fgAccFollowNode1" presStyleIdx="1" presStyleCnt="4">
        <dgm:presLayoutVars>
          <dgm:bulletEnabled val="1"/>
        </dgm:presLayoutVars>
      </dgm:prSet>
      <dgm:spPr/>
    </dgm:pt>
    <dgm:pt modelId="{5BDFCCD7-2F89-4C9B-A77A-83094BA679E9}" type="pres">
      <dgm:prSet presAssocID="{0BF0BD48-793E-46C0-9FA5-477DE6BD5491}" presName="FiveConn_3-4" presStyleLbl="fgAccFollowNode1" presStyleIdx="2" presStyleCnt="4">
        <dgm:presLayoutVars>
          <dgm:bulletEnabled val="1"/>
        </dgm:presLayoutVars>
      </dgm:prSet>
      <dgm:spPr/>
    </dgm:pt>
    <dgm:pt modelId="{84FCF12C-610A-4F4D-B661-1E64172D0D50}" type="pres">
      <dgm:prSet presAssocID="{0BF0BD48-793E-46C0-9FA5-477DE6BD5491}" presName="FiveConn_4-5" presStyleLbl="fgAccFollowNode1" presStyleIdx="3" presStyleCnt="4">
        <dgm:presLayoutVars>
          <dgm:bulletEnabled val="1"/>
        </dgm:presLayoutVars>
      </dgm:prSet>
      <dgm:spPr/>
    </dgm:pt>
    <dgm:pt modelId="{0162A542-2581-42BD-9E4C-FAF447BDE3E8}" type="pres">
      <dgm:prSet presAssocID="{0BF0BD48-793E-46C0-9FA5-477DE6BD5491}" presName="FiveNodes_1_text" presStyleLbl="node1" presStyleIdx="4" presStyleCnt="5">
        <dgm:presLayoutVars>
          <dgm:bulletEnabled val="1"/>
        </dgm:presLayoutVars>
      </dgm:prSet>
      <dgm:spPr/>
    </dgm:pt>
    <dgm:pt modelId="{9D4B3740-A166-4EA3-A1A4-DB715687690A}" type="pres">
      <dgm:prSet presAssocID="{0BF0BD48-793E-46C0-9FA5-477DE6BD5491}" presName="FiveNodes_2_text" presStyleLbl="node1" presStyleIdx="4" presStyleCnt="5">
        <dgm:presLayoutVars>
          <dgm:bulletEnabled val="1"/>
        </dgm:presLayoutVars>
      </dgm:prSet>
      <dgm:spPr/>
    </dgm:pt>
    <dgm:pt modelId="{30D43912-FCAC-4DDE-B0A0-D80DBED5A8CF}" type="pres">
      <dgm:prSet presAssocID="{0BF0BD48-793E-46C0-9FA5-477DE6BD5491}" presName="FiveNodes_3_text" presStyleLbl="node1" presStyleIdx="4" presStyleCnt="5">
        <dgm:presLayoutVars>
          <dgm:bulletEnabled val="1"/>
        </dgm:presLayoutVars>
      </dgm:prSet>
      <dgm:spPr/>
    </dgm:pt>
    <dgm:pt modelId="{98910EE7-FB06-4D9A-8777-965BAECA4414}" type="pres">
      <dgm:prSet presAssocID="{0BF0BD48-793E-46C0-9FA5-477DE6BD5491}" presName="FiveNodes_4_text" presStyleLbl="node1" presStyleIdx="4" presStyleCnt="5">
        <dgm:presLayoutVars>
          <dgm:bulletEnabled val="1"/>
        </dgm:presLayoutVars>
      </dgm:prSet>
      <dgm:spPr/>
    </dgm:pt>
    <dgm:pt modelId="{36BF0521-CCF8-4499-BEEF-031492155D8E}" type="pres">
      <dgm:prSet presAssocID="{0BF0BD48-793E-46C0-9FA5-477DE6BD5491}" presName="FiveNodes_5_text" presStyleLbl="node1" presStyleIdx="4" presStyleCnt="5">
        <dgm:presLayoutVars>
          <dgm:bulletEnabled val="1"/>
        </dgm:presLayoutVars>
      </dgm:prSet>
      <dgm:spPr/>
    </dgm:pt>
  </dgm:ptLst>
  <dgm:cxnLst>
    <dgm:cxn modelId="{99723E28-FB7C-4BDF-A44B-A73A021A09E3}" srcId="{0BF0BD48-793E-46C0-9FA5-477DE6BD5491}" destId="{99DB2456-C707-4F01-B743-023A852C71C1}" srcOrd="2" destOrd="0" parTransId="{783567E0-342A-476A-8707-E5FF198A062E}" sibTransId="{FF2983AD-633B-467A-9F73-A87F35B348EF}"/>
    <dgm:cxn modelId="{D7A23A2C-244F-46B4-8533-A15F0BB95335}" type="presOf" srcId="{2EFB6A3D-C6EF-4737-A160-D9D22AB36589}" destId="{36BF0521-CCF8-4499-BEEF-031492155D8E}" srcOrd="1" destOrd="0" presId="urn:microsoft.com/office/officeart/2005/8/layout/vProcess5"/>
    <dgm:cxn modelId="{E37D2E32-02C5-4573-84AE-7142EB58CC26}" type="presOf" srcId="{350F8D86-2673-45E2-9ADF-BE9468F78240}" destId="{0162A542-2581-42BD-9E4C-FAF447BDE3E8}" srcOrd="1" destOrd="0" presId="urn:microsoft.com/office/officeart/2005/8/layout/vProcess5"/>
    <dgm:cxn modelId="{BE109F39-D415-4804-BA52-4C24FCDD0D37}" srcId="{0BF0BD48-793E-46C0-9FA5-477DE6BD5491}" destId="{2EFB6A3D-C6EF-4737-A160-D9D22AB36589}" srcOrd="4" destOrd="0" parTransId="{85CFE57C-D24E-4A32-AD12-84884A74E452}" sibTransId="{37C6F179-8AD5-406C-B77B-B9A1243C6FBF}"/>
    <dgm:cxn modelId="{5D5CF73F-E2C6-461E-ADB7-F234830E5766}" srcId="{0BF0BD48-793E-46C0-9FA5-477DE6BD5491}" destId="{A80A85A7-3DB1-4ED7-9752-BDA15AAA8D68}" srcOrd="3" destOrd="0" parTransId="{0FE52090-CE99-4691-A766-6F72970264A9}" sibTransId="{815CE728-7628-4320-B873-045DFC129182}"/>
    <dgm:cxn modelId="{AC7FE360-B858-432C-9891-1966189CEC1E}" type="presOf" srcId="{40E6BD4A-D105-473C-B58F-3831D9A0FBF9}" destId="{9D4B3740-A166-4EA3-A1A4-DB715687690A}" srcOrd="1" destOrd="0" presId="urn:microsoft.com/office/officeart/2005/8/layout/vProcess5"/>
    <dgm:cxn modelId="{87C86342-60E3-40A7-8AAF-30147F2340BD}" type="presOf" srcId="{815CE728-7628-4320-B873-045DFC129182}" destId="{84FCF12C-610A-4F4D-B661-1E64172D0D50}" srcOrd="0" destOrd="0" presId="urn:microsoft.com/office/officeart/2005/8/layout/vProcess5"/>
    <dgm:cxn modelId="{3864A17D-CCA4-4505-91AB-DEBBF6AF8609}" srcId="{0BF0BD48-793E-46C0-9FA5-477DE6BD5491}" destId="{350F8D86-2673-45E2-9ADF-BE9468F78240}" srcOrd="0" destOrd="0" parTransId="{128EF0F2-A59B-469E-B431-A1D8DF3D0C45}" sibTransId="{A9606060-DEB3-4BB1-AEBD-8261000D966D}"/>
    <dgm:cxn modelId="{773E3382-FB26-4F97-8520-44BCFD441564}" type="presOf" srcId="{2EFB6A3D-C6EF-4737-A160-D9D22AB36589}" destId="{10078508-AAF9-4515-96C5-8A0D9851B837}" srcOrd="0" destOrd="0" presId="urn:microsoft.com/office/officeart/2005/8/layout/vProcess5"/>
    <dgm:cxn modelId="{BC5C3C8F-1A8C-49B3-9759-23700C6969EB}" type="presOf" srcId="{FCB6D4B1-063B-4E40-BFA5-567A6FB570D3}" destId="{D88BDD2B-5F66-4ED8-B9E1-19EFF8B18879}" srcOrd="0" destOrd="0" presId="urn:microsoft.com/office/officeart/2005/8/layout/vProcess5"/>
    <dgm:cxn modelId="{6FBCA198-65C4-4E83-9E7D-6AF6F8FC5EB9}" type="presOf" srcId="{99DB2456-C707-4F01-B743-023A852C71C1}" destId="{30D43912-FCAC-4DDE-B0A0-D80DBED5A8CF}" srcOrd="1" destOrd="0" presId="urn:microsoft.com/office/officeart/2005/8/layout/vProcess5"/>
    <dgm:cxn modelId="{8F1AD199-CFD0-409F-85A4-6CA6E9DD2081}" type="presOf" srcId="{0BF0BD48-793E-46C0-9FA5-477DE6BD5491}" destId="{77E80A09-28F2-4ADD-9BAB-E8FEFC9F03D4}" srcOrd="0" destOrd="0" presId="urn:microsoft.com/office/officeart/2005/8/layout/vProcess5"/>
    <dgm:cxn modelId="{3DEA439B-B178-44B9-82F5-EE0003271C0F}" type="presOf" srcId="{350F8D86-2673-45E2-9ADF-BE9468F78240}" destId="{2780E846-D6D0-4837-AD82-56C66F9996F2}" srcOrd="0" destOrd="0" presId="urn:microsoft.com/office/officeart/2005/8/layout/vProcess5"/>
    <dgm:cxn modelId="{57A7C0A6-E164-4969-A147-103DF2E18190}" type="presOf" srcId="{A80A85A7-3DB1-4ED7-9752-BDA15AAA8D68}" destId="{98910EE7-FB06-4D9A-8777-965BAECA4414}" srcOrd="1" destOrd="0" presId="urn:microsoft.com/office/officeart/2005/8/layout/vProcess5"/>
    <dgm:cxn modelId="{8A2F34AE-77BE-4AB2-945A-6E43A0C122A5}" type="presOf" srcId="{A80A85A7-3DB1-4ED7-9752-BDA15AAA8D68}" destId="{63AFFC5C-B46A-42E7-A59F-EAD7AA725430}" srcOrd="0" destOrd="0" presId="urn:microsoft.com/office/officeart/2005/8/layout/vProcess5"/>
    <dgm:cxn modelId="{91FB97B6-3D9B-481B-9136-4669CFDFC08F}" type="presOf" srcId="{FF2983AD-633B-467A-9F73-A87F35B348EF}" destId="{5BDFCCD7-2F89-4C9B-A77A-83094BA679E9}" srcOrd="0" destOrd="0" presId="urn:microsoft.com/office/officeart/2005/8/layout/vProcess5"/>
    <dgm:cxn modelId="{D69FC3B9-68BB-43B6-9CA5-37F451B63EE8}" type="presOf" srcId="{A9606060-DEB3-4BB1-AEBD-8261000D966D}" destId="{E01CFFBC-A7C9-47F8-A826-59456A12A926}" srcOrd="0" destOrd="0" presId="urn:microsoft.com/office/officeart/2005/8/layout/vProcess5"/>
    <dgm:cxn modelId="{492B00BE-BBD0-4357-A460-34D21E1DFAFE}" type="presOf" srcId="{40E6BD4A-D105-473C-B58F-3831D9A0FBF9}" destId="{093D217F-FFF4-4F9A-914E-48EEE179492B}" srcOrd="0" destOrd="0" presId="urn:microsoft.com/office/officeart/2005/8/layout/vProcess5"/>
    <dgm:cxn modelId="{FD3222C6-A759-4774-9E9D-B1CD392A1B6B}" srcId="{0BF0BD48-793E-46C0-9FA5-477DE6BD5491}" destId="{4313A04F-2CA6-495F-B0D1-F7B9B68A0F4C}" srcOrd="5" destOrd="0" parTransId="{FF877658-00C6-49F8-B7C5-B8AAE2CD78C5}" sibTransId="{1E321B7D-B09E-41EB-BE60-CFAEC9E4CE1D}"/>
    <dgm:cxn modelId="{921224DC-268D-4CF4-93BE-EE0202F19BF3}" srcId="{0BF0BD48-793E-46C0-9FA5-477DE6BD5491}" destId="{40E6BD4A-D105-473C-B58F-3831D9A0FBF9}" srcOrd="1" destOrd="0" parTransId="{0F1183FC-E82F-4146-8C33-B51656992DF7}" sibTransId="{FCB6D4B1-063B-4E40-BFA5-567A6FB570D3}"/>
    <dgm:cxn modelId="{6F9325FD-FF64-4DF3-9ABA-EE96A76B42BC}" type="presOf" srcId="{99DB2456-C707-4F01-B743-023A852C71C1}" destId="{B808DE6A-A380-4377-B42A-C34A9EBDF45A}" srcOrd="0" destOrd="0" presId="urn:microsoft.com/office/officeart/2005/8/layout/vProcess5"/>
    <dgm:cxn modelId="{7591E556-3823-4638-99B3-B859571D1250}" type="presParOf" srcId="{77E80A09-28F2-4ADD-9BAB-E8FEFC9F03D4}" destId="{7C9F20AE-943A-4375-9A25-D47EA9BCDDBC}" srcOrd="0" destOrd="0" presId="urn:microsoft.com/office/officeart/2005/8/layout/vProcess5"/>
    <dgm:cxn modelId="{0A016E7E-31A1-4A22-877F-9E2665432BD7}" type="presParOf" srcId="{77E80A09-28F2-4ADD-9BAB-E8FEFC9F03D4}" destId="{2780E846-D6D0-4837-AD82-56C66F9996F2}" srcOrd="1" destOrd="0" presId="urn:microsoft.com/office/officeart/2005/8/layout/vProcess5"/>
    <dgm:cxn modelId="{1F5F46A2-1E34-471E-A077-1A157F8EAC11}" type="presParOf" srcId="{77E80A09-28F2-4ADD-9BAB-E8FEFC9F03D4}" destId="{093D217F-FFF4-4F9A-914E-48EEE179492B}" srcOrd="2" destOrd="0" presId="urn:microsoft.com/office/officeart/2005/8/layout/vProcess5"/>
    <dgm:cxn modelId="{8A9D41C4-0B03-470B-8EC9-DB59FCE799BE}" type="presParOf" srcId="{77E80A09-28F2-4ADD-9BAB-E8FEFC9F03D4}" destId="{B808DE6A-A380-4377-B42A-C34A9EBDF45A}" srcOrd="3" destOrd="0" presId="urn:microsoft.com/office/officeart/2005/8/layout/vProcess5"/>
    <dgm:cxn modelId="{D1A87AE1-F29A-4AFA-BC18-03E02E0EC784}" type="presParOf" srcId="{77E80A09-28F2-4ADD-9BAB-E8FEFC9F03D4}" destId="{63AFFC5C-B46A-42E7-A59F-EAD7AA725430}" srcOrd="4" destOrd="0" presId="urn:microsoft.com/office/officeart/2005/8/layout/vProcess5"/>
    <dgm:cxn modelId="{627FB1C5-D89F-4D5B-A914-C5B80412B5DB}" type="presParOf" srcId="{77E80A09-28F2-4ADD-9BAB-E8FEFC9F03D4}" destId="{10078508-AAF9-4515-96C5-8A0D9851B837}" srcOrd="5" destOrd="0" presId="urn:microsoft.com/office/officeart/2005/8/layout/vProcess5"/>
    <dgm:cxn modelId="{CAB9114A-2366-4D75-A261-3474EADDB4F4}" type="presParOf" srcId="{77E80A09-28F2-4ADD-9BAB-E8FEFC9F03D4}" destId="{E01CFFBC-A7C9-47F8-A826-59456A12A926}" srcOrd="6" destOrd="0" presId="urn:microsoft.com/office/officeart/2005/8/layout/vProcess5"/>
    <dgm:cxn modelId="{E3A7B494-0337-4D2D-A7A0-5A645D9DF473}" type="presParOf" srcId="{77E80A09-28F2-4ADD-9BAB-E8FEFC9F03D4}" destId="{D88BDD2B-5F66-4ED8-B9E1-19EFF8B18879}" srcOrd="7" destOrd="0" presId="urn:microsoft.com/office/officeart/2005/8/layout/vProcess5"/>
    <dgm:cxn modelId="{9DD43AE7-442E-4BAD-ABF2-D40DACCD7F44}" type="presParOf" srcId="{77E80A09-28F2-4ADD-9BAB-E8FEFC9F03D4}" destId="{5BDFCCD7-2F89-4C9B-A77A-83094BA679E9}" srcOrd="8" destOrd="0" presId="urn:microsoft.com/office/officeart/2005/8/layout/vProcess5"/>
    <dgm:cxn modelId="{3AF8849F-F147-491C-8D13-CFC04B5B0501}" type="presParOf" srcId="{77E80A09-28F2-4ADD-9BAB-E8FEFC9F03D4}" destId="{84FCF12C-610A-4F4D-B661-1E64172D0D50}" srcOrd="9" destOrd="0" presId="urn:microsoft.com/office/officeart/2005/8/layout/vProcess5"/>
    <dgm:cxn modelId="{6910A12B-8C9B-4AB5-AE9C-79674A5F4CE6}" type="presParOf" srcId="{77E80A09-28F2-4ADD-9BAB-E8FEFC9F03D4}" destId="{0162A542-2581-42BD-9E4C-FAF447BDE3E8}" srcOrd="10" destOrd="0" presId="urn:microsoft.com/office/officeart/2005/8/layout/vProcess5"/>
    <dgm:cxn modelId="{F91111DE-D1E2-4E0D-B879-ECB8E01FDB41}" type="presParOf" srcId="{77E80A09-28F2-4ADD-9BAB-E8FEFC9F03D4}" destId="{9D4B3740-A166-4EA3-A1A4-DB715687690A}" srcOrd="11" destOrd="0" presId="urn:microsoft.com/office/officeart/2005/8/layout/vProcess5"/>
    <dgm:cxn modelId="{74C62DEC-9801-4EB3-B8A6-20C00D5FF587}" type="presParOf" srcId="{77E80A09-28F2-4ADD-9BAB-E8FEFC9F03D4}" destId="{30D43912-FCAC-4DDE-B0A0-D80DBED5A8CF}" srcOrd="12" destOrd="0" presId="urn:microsoft.com/office/officeart/2005/8/layout/vProcess5"/>
    <dgm:cxn modelId="{C56D7D09-30B3-4E5C-B009-A89DF77BE9EA}" type="presParOf" srcId="{77E80A09-28F2-4ADD-9BAB-E8FEFC9F03D4}" destId="{98910EE7-FB06-4D9A-8777-965BAECA4414}" srcOrd="13" destOrd="0" presId="urn:microsoft.com/office/officeart/2005/8/layout/vProcess5"/>
    <dgm:cxn modelId="{9BE6DBDE-A8E7-4CF4-AAA9-3DC57169D750}" type="presParOf" srcId="{77E80A09-28F2-4ADD-9BAB-E8FEFC9F03D4}" destId="{36BF0521-CCF8-4499-BEEF-031492155D8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67858-C891-4CC5-9014-DBAAA6FA71EF}">
      <dsp:nvSpPr>
        <dsp:cNvPr id="0" name=""/>
        <dsp:cNvSpPr/>
      </dsp:nvSpPr>
      <dsp:spPr>
        <a:xfrm>
          <a:off x="0" y="1097613"/>
          <a:ext cx="8178798"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AF5BBF-5D84-4812-8B41-41BB9C31068F}">
      <dsp:nvSpPr>
        <dsp:cNvPr id="0" name=""/>
        <dsp:cNvSpPr/>
      </dsp:nvSpPr>
      <dsp:spPr>
        <a:xfrm>
          <a:off x="408939" y="772893"/>
          <a:ext cx="5725158"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977900">
            <a:lnSpc>
              <a:spcPct val="90000"/>
            </a:lnSpc>
            <a:spcBef>
              <a:spcPct val="0"/>
            </a:spcBef>
            <a:spcAft>
              <a:spcPct val="35000"/>
            </a:spcAft>
            <a:buNone/>
          </a:pPr>
          <a:r>
            <a:rPr lang="en-US" sz="2200" kern="1200" dirty="0"/>
            <a:t>Proses &amp; </a:t>
          </a:r>
          <a:r>
            <a:rPr lang="en-US" sz="2200" kern="1200" dirty="0" err="1"/>
            <a:t>Struktur</a:t>
          </a:r>
          <a:r>
            <a:rPr lang="en-US" sz="2200" kern="1200" dirty="0"/>
            <a:t> </a:t>
          </a:r>
          <a:r>
            <a:rPr lang="en-US" sz="2200" kern="1200" dirty="0" err="1"/>
            <a:t>Pengendalian</a:t>
          </a:r>
          <a:r>
            <a:rPr lang="en-US" sz="2200" kern="1200" dirty="0"/>
            <a:t> </a:t>
          </a:r>
          <a:r>
            <a:rPr lang="en-US" sz="2200" kern="1200" dirty="0" err="1"/>
            <a:t>Manajemen</a:t>
          </a:r>
          <a:endParaRPr lang="en-ID" sz="2200" kern="1200" dirty="0"/>
        </a:p>
      </dsp:txBody>
      <dsp:txXfrm>
        <a:off x="440642" y="804596"/>
        <a:ext cx="5661752" cy="586034"/>
      </dsp:txXfrm>
    </dsp:sp>
    <dsp:sp modelId="{4D1B5878-40FE-4012-9315-6FB30389C176}">
      <dsp:nvSpPr>
        <dsp:cNvPr id="0" name=""/>
        <dsp:cNvSpPr/>
      </dsp:nvSpPr>
      <dsp:spPr>
        <a:xfrm>
          <a:off x="0" y="2095533"/>
          <a:ext cx="8178798" cy="554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D8B067-1697-43EC-9D95-8AA1C378D610}">
      <dsp:nvSpPr>
        <dsp:cNvPr id="0" name=""/>
        <dsp:cNvSpPr/>
      </dsp:nvSpPr>
      <dsp:spPr>
        <a:xfrm>
          <a:off x="408939" y="1770813"/>
          <a:ext cx="5725158" cy="6494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977900">
            <a:lnSpc>
              <a:spcPct val="90000"/>
            </a:lnSpc>
            <a:spcBef>
              <a:spcPct val="0"/>
            </a:spcBef>
            <a:spcAft>
              <a:spcPct val="35000"/>
            </a:spcAft>
            <a:buNone/>
          </a:pPr>
          <a:r>
            <a:rPr lang="en-US" sz="2200" kern="1200" dirty="0" err="1"/>
            <a:t>Anggaran</a:t>
          </a:r>
          <a:r>
            <a:rPr lang="en-US" sz="2200" kern="1200" dirty="0"/>
            <a:t> </a:t>
          </a:r>
          <a:r>
            <a:rPr lang="en-US" sz="2200" kern="1200" dirty="0" err="1"/>
            <a:t>Operasional</a:t>
          </a:r>
          <a:endParaRPr lang="en-ID" sz="2200" kern="1200" dirty="0"/>
        </a:p>
      </dsp:txBody>
      <dsp:txXfrm>
        <a:off x="440642" y="1802516"/>
        <a:ext cx="5661752" cy="586034"/>
      </dsp:txXfrm>
    </dsp:sp>
    <dsp:sp modelId="{239CB719-4633-4EFC-99F1-13A117C05E47}">
      <dsp:nvSpPr>
        <dsp:cNvPr id="0" name=""/>
        <dsp:cNvSpPr/>
      </dsp:nvSpPr>
      <dsp:spPr>
        <a:xfrm>
          <a:off x="0" y="3093453"/>
          <a:ext cx="8178798" cy="554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C721AF5-4D1F-466D-8EA6-F9B79D31096C}">
      <dsp:nvSpPr>
        <dsp:cNvPr id="0" name=""/>
        <dsp:cNvSpPr/>
      </dsp:nvSpPr>
      <dsp:spPr>
        <a:xfrm>
          <a:off x="408939" y="2768733"/>
          <a:ext cx="5725158" cy="6494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977900">
            <a:lnSpc>
              <a:spcPct val="90000"/>
            </a:lnSpc>
            <a:spcBef>
              <a:spcPct val="0"/>
            </a:spcBef>
            <a:spcAft>
              <a:spcPct val="35000"/>
            </a:spcAft>
            <a:buNone/>
          </a:pPr>
          <a:r>
            <a:rPr lang="en-US" sz="2200" kern="1200" dirty="0" err="1"/>
            <a:t>Anggaran</a:t>
          </a:r>
          <a:r>
            <a:rPr lang="en-US" sz="2200" kern="1200" dirty="0"/>
            <a:t> </a:t>
          </a:r>
          <a:r>
            <a:rPr lang="en-US" sz="2200" kern="1200" dirty="0" err="1"/>
            <a:t>Berbasis</a:t>
          </a:r>
          <a:r>
            <a:rPr lang="en-US" sz="2200" kern="1200" dirty="0"/>
            <a:t> </a:t>
          </a:r>
          <a:r>
            <a:rPr lang="en-US" sz="2200" kern="1200" dirty="0" err="1"/>
            <a:t>Aktivitas</a:t>
          </a:r>
          <a:endParaRPr lang="en-ID" sz="2200" kern="1200" dirty="0"/>
        </a:p>
      </dsp:txBody>
      <dsp:txXfrm>
        <a:off x="440642" y="2800436"/>
        <a:ext cx="5661752" cy="586034"/>
      </dsp:txXfrm>
    </dsp:sp>
    <dsp:sp modelId="{C5E8E755-96B6-4518-9D78-E01D1C835AA5}">
      <dsp:nvSpPr>
        <dsp:cNvPr id="0" name=""/>
        <dsp:cNvSpPr/>
      </dsp:nvSpPr>
      <dsp:spPr>
        <a:xfrm>
          <a:off x="0" y="4091373"/>
          <a:ext cx="8178798" cy="554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E465F3-6C7F-42EF-95DF-9212A819833E}">
      <dsp:nvSpPr>
        <dsp:cNvPr id="0" name=""/>
        <dsp:cNvSpPr/>
      </dsp:nvSpPr>
      <dsp:spPr>
        <a:xfrm>
          <a:off x="408939" y="3766653"/>
          <a:ext cx="5725158" cy="6494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977900">
            <a:lnSpc>
              <a:spcPct val="90000"/>
            </a:lnSpc>
            <a:spcBef>
              <a:spcPct val="0"/>
            </a:spcBef>
            <a:spcAft>
              <a:spcPct val="35000"/>
            </a:spcAft>
            <a:buNone/>
          </a:pPr>
          <a:r>
            <a:rPr lang="en-US" sz="2200" kern="1200" dirty="0" err="1"/>
            <a:t>Ukuran</a:t>
          </a:r>
          <a:r>
            <a:rPr lang="en-US" sz="2200" kern="1200" dirty="0"/>
            <a:t> Kinerja dan </a:t>
          </a:r>
          <a:r>
            <a:rPr lang="en-US" sz="2200" kern="1200" dirty="0" err="1"/>
            <a:t>Kompensasi</a:t>
          </a:r>
          <a:r>
            <a:rPr lang="en-US" sz="2200" kern="1200" dirty="0"/>
            <a:t> </a:t>
          </a:r>
          <a:r>
            <a:rPr lang="en-US" sz="2200" kern="1200" dirty="0" err="1"/>
            <a:t>Manajemen</a:t>
          </a:r>
          <a:endParaRPr lang="en-ID" sz="2200" kern="1200" dirty="0"/>
        </a:p>
      </dsp:txBody>
      <dsp:txXfrm>
        <a:off x="440642" y="3798356"/>
        <a:ext cx="5661752"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92F47-E23F-4EFB-A961-2D752CD5BAF7}">
      <dsp:nvSpPr>
        <dsp:cNvPr id="0" name=""/>
        <dsp:cNvSpPr/>
      </dsp:nvSpPr>
      <dsp:spPr>
        <a:xfrm>
          <a:off x="0" y="1737980"/>
          <a:ext cx="8503478" cy="40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E71BCD-64D8-4B4B-8482-022438B67EDA}">
      <dsp:nvSpPr>
        <dsp:cNvPr id="0" name=""/>
        <dsp:cNvSpPr/>
      </dsp:nvSpPr>
      <dsp:spPr>
        <a:xfrm>
          <a:off x="425173" y="1501820"/>
          <a:ext cx="5952434"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988" tIns="0" rIns="224988" bIns="0" numCol="1" spcCol="1270" anchor="ctr" anchorCtr="0">
          <a:noAutofit/>
        </a:bodyPr>
        <a:lstStyle/>
        <a:p>
          <a:pPr marL="0" lvl="0" indent="0" algn="l" defTabSz="711200">
            <a:lnSpc>
              <a:spcPct val="90000"/>
            </a:lnSpc>
            <a:spcBef>
              <a:spcPct val="0"/>
            </a:spcBef>
            <a:spcAft>
              <a:spcPct val="35000"/>
            </a:spcAft>
            <a:buNone/>
          </a:pPr>
          <a:r>
            <a:rPr lang="en-US" sz="1600" kern="1200" dirty="0" err="1"/>
            <a:t>Struktur</a:t>
          </a:r>
          <a:r>
            <a:rPr lang="en-US" sz="1600" kern="1200" dirty="0"/>
            <a:t> </a:t>
          </a:r>
          <a:r>
            <a:rPr lang="en-US" sz="1600" kern="1200" dirty="0" err="1"/>
            <a:t>organisasi</a:t>
          </a:r>
          <a:r>
            <a:rPr lang="en-US" sz="1600" kern="1200" dirty="0"/>
            <a:t> yang </a:t>
          </a:r>
          <a:r>
            <a:rPr lang="en-US" sz="1600" kern="1200" dirty="0" err="1"/>
            <a:t>memisahkan</a:t>
          </a:r>
          <a:r>
            <a:rPr lang="en-US" sz="1600" kern="1200" dirty="0"/>
            <a:t> </a:t>
          </a:r>
          <a:r>
            <a:rPr lang="en-US" sz="1600" kern="1200" dirty="0" err="1"/>
            <a:t>tugas</a:t>
          </a:r>
          <a:r>
            <a:rPr lang="en-US" sz="1600" kern="1200" dirty="0"/>
            <a:t> dan </a:t>
          </a:r>
          <a:r>
            <a:rPr lang="en-US" sz="1600" kern="1200" dirty="0" err="1"/>
            <a:t>tanggung</a:t>
          </a:r>
          <a:r>
            <a:rPr lang="en-US" sz="1600" kern="1200" dirty="0"/>
            <a:t> </a:t>
          </a:r>
          <a:r>
            <a:rPr lang="en-US" sz="1600" kern="1200" dirty="0" err="1"/>
            <a:t>jawab</a:t>
          </a:r>
          <a:endParaRPr lang="en-ID" sz="1600" kern="1200" dirty="0"/>
        </a:p>
      </dsp:txBody>
      <dsp:txXfrm>
        <a:off x="448230" y="1524877"/>
        <a:ext cx="5906320" cy="426206"/>
      </dsp:txXfrm>
    </dsp:sp>
    <dsp:sp modelId="{BE9888D2-9BE8-49CB-9B44-3CD583D3AD5D}">
      <dsp:nvSpPr>
        <dsp:cNvPr id="0" name=""/>
        <dsp:cNvSpPr/>
      </dsp:nvSpPr>
      <dsp:spPr>
        <a:xfrm>
          <a:off x="0" y="2463740"/>
          <a:ext cx="8503478" cy="403200"/>
        </a:xfrm>
        <a:prstGeom prst="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93667F10-EF61-47BC-A5CD-15CA1205A441}">
      <dsp:nvSpPr>
        <dsp:cNvPr id="0" name=""/>
        <dsp:cNvSpPr/>
      </dsp:nvSpPr>
      <dsp:spPr>
        <a:xfrm>
          <a:off x="425173" y="2227580"/>
          <a:ext cx="5952434" cy="47232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988" tIns="0" rIns="224988" bIns="0" numCol="1" spcCol="1270" anchor="ctr" anchorCtr="0">
          <a:noAutofit/>
        </a:bodyPr>
        <a:lstStyle/>
        <a:p>
          <a:pPr marL="0" lvl="0" indent="0" algn="l" defTabSz="711200">
            <a:lnSpc>
              <a:spcPct val="90000"/>
            </a:lnSpc>
            <a:spcBef>
              <a:spcPct val="0"/>
            </a:spcBef>
            <a:spcAft>
              <a:spcPct val="35000"/>
            </a:spcAft>
            <a:buNone/>
          </a:pPr>
          <a:r>
            <a:rPr lang="en-US" sz="1600" kern="1200" dirty="0" err="1"/>
            <a:t>Sistem</a:t>
          </a:r>
          <a:r>
            <a:rPr lang="en-US" sz="1600" kern="1200" dirty="0"/>
            <a:t> </a:t>
          </a:r>
          <a:r>
            <a:rPr lang="en-US" sz="1600" kern="1200" dirty="0" err="1"/>
            <a:t>wewenang</a:t>
          </a:r>
          <a:r>
            <a:rPr lang="en-US" sz="1600" kern="1200" dirty="0"/>
            <a:t> dan </a:t>
          </a:r>
          <a:r>
            <a:rPr lang="en-US" sz="1600" kern="1200" dirty="0" err="1"/>
            <a:t>prosedur</a:t>
          </a:r>
          <a:r>
            <a:rPr lang="en-US" sz="1600" kern="1200" dirty="0"/>
            <a:t> </a:t>
          </a:r>
          <a:r>
            <a:rPr lang="en-US" sz="1600" kern="1200" dirty="0" err="1"/>
            <a:t>pencatatan</a:t>
          </a:r>
          <a:endParaRPr lang="en-ID" sz="1600" kern="1200" dirty="0"/>
        </a:p>
      </dsp:txBody>
      <dsp:txXfrm>
        <a:off x="448230" y="2250637"/>
        <a:ext cx="5906320" cy="426206"/>
      </dsp:txXfrm>
    </dsp:sp>
    <dsp:sp modelId="{25063FC9-CDC8-472F-BBFD-B01E730776F8}">
      <dsp:nvSpPr>
        <dsp:cNvPr id="0" name=""/>
        <dsp:cNvSpPr/>
      </dsp:nvSpPr>
      <dsp:spPr>
        <a:xfrm>
          <a:off x="0" y="3189500"/>
          <a:ext cx="8503478" cy="403200"/>
        </a:xfrm>
        <a:prstGeom prst="rect">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ADCAB07D-D279-4138-A6C6-8D7C9C13A419}">
      <dsp:nvSpPr>
        <dsp:cNvPr id="0" name=""/>
        <dsp:cNvSpPr/>
      </dsp:nvSpPr>
      <dsp:spPr>
        <a:xfrm>
          <a:off x="425173" y="2953340"/>
          <a:ext cx="5952434" cy="47232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988" tIns="0" rIns="224988" bIns="0" numCol="1" spcCol="1270" anchor="ctr" anchorCtr="0">
          <a:noAutofit/>
        </a:bodyPr>
        <a:lstStyle/>
        <a:p>
          <a:pPr marL="0" lvl="0" indent="0" algn="l" defTabSz="711200">
            <a:lnSpc>
              <a:spcPct val="90000"/>
            </a:lnSpc>
            <a:spcBef>
              <a:spcPct val="0"/>
            </a:spcBef>
            <a:spcAft>
              <a:spcPct val="35000"/>
            </a:spcAft>
            <a:buNone/>
          </a:pPr>
          <a:r>
            <a:rPr lang="en-US" sz="1600" kern="1200" dirty="0" err="1"/>
            <a:t>Praktik</a:t>
          </a:r>
          <a:r>
            <a:rPr lang="en-US" sz="1600" kern="1200" dirty="0"/>
            <a:t> yang </a:t>
          </a:r>
          <a:r>
            <a:rPr lang="en-US" sz="1600" kern="1200" dirty="0" err="1"/>
            <a:t>sehat</a:t>
          </a:r>
          <a:r>
            <a:rPr lang="en-US" sz="1600" kern="1200" dirty="0"/>
            <a:t> </a:t>
          </a:r>
          <a:r>
            <a:rPr lang="en-US" sz="1600" kern="1200" dirty="0" err="1"/>
            <a:t>dalam</a:t>
          </a:r>
          <a:r>
            <a:rPr lang="en-US" sz="1600" kern="1200" dirty="0"/>
            <a:t> </a:t>
          </a:r>
          <a:r>
            <a:rPr lang="en-US" sz="1600" kern="1200" dirty="0" err="1"/>
            <a:t>melaksanakan</a:t>
          </a:r>
          <a:r>
            <a:rPr lang="en-US" sz="1600" kern="1200" dirty="0"/>
            <a:t> </a:t>
          </a:r>
          <a:r>
            <a:rPr lang="en-US" sz="1600" kern="1200" dirty="0" err="1"/>
            <a:t>tugas</a:t>
          </a:r>
          <a:endParaRPr lang="en-ID" sz="1600" kern="1200" dirty="0"/>
        </a:p>
      </dsp:txBody>
      <dsp:txXfrm>
        <a:off x="448230" y="2976397"/>
        <a:ext cx="5906320" cy="426206"/>
      </dsp:txXfrm>
    </dsp:sp>
    <dsp:sp modelId="{70561B62-A1D3-4609-8472-88E6CDDB1988}">
      <dsp:nvSpPr>
        <dsp:cNvPr id="0" name=""/>
        <dsp:cNvSpPr/>
      </dsp:nvSpPr>
      <dsp:spPr>
        <a:xfrm>
          <a:off x="0" y="3915260"/>
          <a:ext cx="8503478" cy="4032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32C00B-A2C4-4449-9CD0-4073A6FF032B}">
      <dsp:nvSpPr>
        <dsp:cNvPr id="0" name=""/>
        <dsp:cNvSpPr/>
      </dsp:nvSpPr>
      <dsp:spPr>
        <a:xfrm>
          <a:off x="425173" y="3679100"/>
          <a:ext cx="5952434" cy="47232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988" tIns="0" rIns="224988" bIns="0" numCol="1" spcCol="1270" anchor="ctr" anchorCtr="0">
          <a:noAutofit/>
        </a:bodyPr>
        <a:lstStyle/>
        <a:p>
          <a:pPr marL="0" lvl="0" indent="0" algn="l" defTabSz="711200">
            <a:lnSpc>
              <a:spcPct val="90000"/>
            </a:lnSpc>
            <a:spcBef>
              <a:spcPct val="0"/>
            </a:spcBef>
            <a:spcAft>
              <a:spcPct val="35000"/>
            </a:spcAft>
            <a:buNone/>
          </a:pPr>
          <a:r>
            <a:rPr lang="en-US" sz="1600" kern="1200" dirty="0" err="1"/>
            <a:t>Karyawan</a:t>
          </a:r>
          <a:r>
            <a:rPr lang="en-US" sz="1600" kern="1200" dirty="0"/>
            <a:t> yang </a:t>
          </a:r>
          <a:r>
            <a:rPr lang="en-US" sz="1600" kern="1200" dirty="0" err="1"/>
            <a:t>sesuai</a:t>
          </a:r>
          <a:r>
            <a:rPr lang="en-US" sz="1600" kern="1200" dirty="0"/>
            <a:t> </a:t>
          </a:r>
          <a:r>
            <a:rPr lang="en-US" sz="1600" kern="1200" dirty="0" err="1"/>
            <a:t>kompetensinya</a:t>
          </a:r>
          <a:endParaRPr lang="en-ID" sz="1600" kern="1200" dirty="0"/>
        </a:p>
      </dsp:txBody>
      <dsp:txXfrm>
        <a:off x="448230" y="3702157"/>
        <a:ext cx="5906320"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14603-2045-422C-8B5B-42ED12689864}">
      <dsp:nvSpPr>
        <dsp:cNvPr id="0" name=""/>
        <dsp:cNvSpPr/>
      </dsp:nvSpPr>
      <dsp:spPr>
        <a:xfrm>
          <a:off x="0" y="0"/>
          <a:ext cx="8412480" cy="10582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Menyelaraskan</a:t>
          </a:r>
          <a:r>
            <a:rPr lang="en-US" sz="3300" kern="1200" dirty="0"/>
            <a:t> </a:t>
          </a:r>
          <a:r>
            <a:rPr lang="en-US" sz="3300" kern="1200" dirty="0" err="1"/>
            <a:t>dengan</a:t>
          </a:r>
          <a:r>
            <a:rPr lang="en-US" sz="3300" kern="1200" dirty="0"/>
            <a:t> </a:t>
          </a:r>
          <a:r>
            <a:rPr lang="en-US" sz="3300" kern="1200" dirty="0" err="1"/>
            <a:t>rencana</a:t>
          </a:r>
          <a:r>
            <a:rPr lang="en-US" sz="3300" kern="1200" dirty="0"/>
            <a:t> </a:t>
          </a:r>
          <a:r>
            <a:rPr lang="en-US" sz="3300" kern="1200" dirty="0" err="1"/>
            <a:t>strategis</a:t>
          </a:r>
          <a:endParaRPr lang="en-ID" sz="3300" kern="1200" dirty="0"/>
        </a:p>
      </dsp:txBody>
      <dsp:txXfrm>
        <a:off x="30994" y="30994"/>
        <a:ext cx="7181150" cy="996239"/>
      </dsp:txXfrm>
    </dsp:sp>
    <dsp:sp modelId="{61FEBF6E-5065-4CAE-A644-7DFF5ADFC462}">
      <dsp:nvSpPr>
        <dsp:cNvPr id="0" name=""/>
        <dsp:cNvSpPr/>
      </dsp:nvSpPr>
      <dsp:spPr>
        <a:xfrm>
          <a:off x="704545" y="1250632"/>
          <a:ext cx="8412480" cy="1058227"/>
        </a:xfrm>
        <a:prstGeom prst="roundRect">
          <a:avLst>
            <a:gd name="adj" fmla="val 1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Koordinasi</a:t>
          </a:r>
          <a:endParaRPr lang="en-ID" sz="3300" kern="1200" dirty="0"/>
        </a:p>
      </dsp:txBody>
      <dsp:txXfrm>
        <a:off x="735539" y="1281626"/>
        <a:ext cx="6958098" cy="996239"/>
      </dsp:txXfrm>
    </dsp:sp>
    <dsp:sp modelId="{4122719D-022A-4E92-B6F0-57AD0E99CBF4}">
      <dsp:nvSpPr>
        <dsp:cNvPr id="0" name=""/>
        <dsp:cNvSpPr/>
      </dsp:nvSpPr>
      <dsp:spPr>
        <a:xfrm>
          <a:off x="1398574" y="2501265"/>
          <a:ext cx="8412480" cy="1058227"/>
        </a:xfrm>
        <a:prstGeom prst="roundRect">
          <a:avLst>
            <a:gd name="adj" fmla="val 1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Bagian </a:t>
          </a:r>
          <a:r>
            <a:rPr lang="en-US" sz="3300" kern="1200" dirty="0" err="1"/>
            <a:t>dari</a:t>
          </a:r>
          <a:r>
            <a:rPr lang="en-US" sz="3300" kern="1200" dirty="0"/>
            <a:t> </a:t>
          </a:r>
          <a:r>
            <a:rPr lang="en-US" sz="3300" kern="1200" dirty="0" err="1"/>
            <a:t>pertanggungjawaban</a:t>
          </a:r>
          <a:endParaRPr lang="en-ID" sz="3300" kern="1200" dirty="0"/>
        </a:p>
      </dsp:txBody>
      <dsp:txXfrm>
        <a:off x="1429568" y="2532259"/>
        <a:ext cx="6968614" cy="996239"/>
      </dsp:txXfrm>
    </dsp:sp>
    <dsp:sp modelId="{A7EEC481-F7E3-4A1B-A2E0-61B30602A56D}">
      <dsp:nvSpPr>
        <dsp:cNvPr id="0" name=""/>
        <dsp:cNvSpPr/>
      </dsp:nvSpPr>
      <dsp:spPr>
        <a:xfrm>
          <a:off x="2103119" y="3751897"/>
          <a:ext cx="8412480" cy="1058227"/>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Sebagai</a:t>
          </a:r>
          <a:r>
            <a:rPr lang="en-US" sz="3300" kern="1200" dirty="0"/>
            <a:t> </a:t>
          </a:r>
          <a:r>
            <a:rPr lang="en-US" sz="3300" kern="1200" dirty="0" err="1"/>
            <a:t>dasar</a:t>
          </a:r>
          <a:r>
            <a:rPr lang="en-US" sz="3300" kern="1200" dirty="0"/>
            <a:t> </a:t>
          </a:r>
          <a:r>
            <a:rPr lang="en-US" sz="3300" kern="1200" dirty="0" err="1"/>
            <a:t>evaluasi</a:t>
          </a:r>
          <a:r>
            <a:rPr lang="en-US" sz="3300" kern="1200" dirty="0"/>
            <a:t> </a:t>
          </a:r>
          <a:r>
            <a:rPr lang="en-US" sz="3300" kern="1200" dirty="0" err="1"/>
            <a:t>kinerja</a:t>
          </a:r>
          <a:endParaRPr lang="en-ID" sz="3300" kern="1200" dirty="0"/>
        </a:p>
      </dsp:txBody>
      <dsp:txXfrm>
        <a:off x="2134113" y="3782891"/>
        <a:ext cx="6958098" cy="996239"/>
      </dsp:txXfrm>
    </dsp:sp>
    <dsp:sp modelId="{04BB1D3B-CBCA-42D8-BC26-D8936E45BFD3}">
      <dsp:nvSpPr>
        <dsp:cNvPr id="0" name=""/>
        <dsp:cNvSpPr/>
      </dsp:nvSpPr>
      <dsp:spPr>
        <a:xfrm>
          <a:off x="7724632" y="810506"/>
          <a:ext cx="687847" cy="68784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D" sz="3100" kern="1200"/>
        </a:p>
      </dsp:txBody>
      <dsp:txXfrm>
        <a:off x="7879398" y="810506"/>
        <a:ext cx="378315" cy="517605"/>
      </dsp:txXfrm>
    </dsp:sp>
    <dsp:sp modelId="{A2D63059-0879-45E1-AFA5-DA42EBA5CFB4}">
      <dsp:nvSpPr>
        <dsp:cNvPr id="0" name=""/>
        <dsp:cNvSpPr/>
      </dsp:nvSpPr>
      <dsp:spPr>
        <a:xfrm>
          <a:off x="8429177" y="2061138"/>
          <a:ext cx="687847" cy="687847"/>
        </a:xfrm>
        <a:prstGeom prst="downArrow">
          <a:avLst>
            <a:gd name="adj1" fmla="val 55000"/>
            <a:gd name="adj2" fmla="val 45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D" sz="3100" kern="1200"/>
        </a:p>
      </dsp:txBody>
      <dsp:txXfrm>
        <a:off x="8583943" y="2061138"/>
        <a:ext cx="378315" cy="517605"/>
      </dsp:txXfrm>
    </dsp:sp>
    <dsp:sp modelId="{42F0BCAC-93CC-49E3-8767-E111B83B8C5D}">
      <dsp:nvSpPr>
        <dsp:cNvPr id="0" name=""/>
        <dsp:cNvSpPr/>
      </dsp:nvSpPr>
      <dsp:spPr>
        <a:xfrm>
          <a:off x="9123206" y="3311771"/>
          <a:ext cx="687847" cy="687847"/>
        </a:xfrm>
        <a:prstGeom prst="downArrow">
          <a:avLst>
            <a:gd name="adj1" fmla="val 55000"/>
            <a:gd name="adj2" fmla="val 45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D" sz="3100" kern="1200"/>
        </a:p>
      </dsp:txBody>
      <dsp:txXfrm>
        <a:off x="9277972" y="3311771"/>
        <a:ext cx="378315" cy="517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93000-281B-4D24-A873-A97304F6113E}">
      <dsp:nvSpPr>
        <dsp:cNvPr id="0" name=""/>
        <dsp:cNvSpPr/>
      </dsp:nvSpPr>
      <dsp:spPr>
        <a:xfrm>
          <a:off x="1001117" y="1124"/>
          <a:ext cx="2722562" cy="13612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err="1"/>
            <a:t>Standar</a:t>
          </a:r>
          <a:r>
            <a:rPr lang="en-US" sz="4200" kern="1200" dirty="0"/>
            <a:t> </a:t>
          </a:r>
          <a:r>
            <a:rPr lang="en-US" sz="4200" kern="1200" dirty="0" err="1"/>
            <a:t>formasi</a:t>
          </a:r>
          <a:endParaRPr lang="en-ID" sz="4200" kern="1200" dirty="0"/>
        </a:p>
      </dsp:txBody>
      <dsp:txXfrm>
        <a:off x="1040988" y="40995"/>
        <a:ext cx="2642820" cy="1281539"/>
      </dsp:txXfrm>
    </dsp:sp>
    <dsp:sp modelId="{EA9A301C-CC6C-4C1D-A0F6-33E800FA011F}">
      <dsp:nvSpPr>
        <dsp:cNvPr id="0" name=""/>
        <dsp:cNvSpPr/>
      </dsp:nvSpPr>
      <dsp:spPr>
        <a:xfrm>
          <a:off x="1273373" y="1362405"/>
          <a:ext cx="272256" cy="1020960"/>
        </a:xfrm>
        <a:custGeom>
          <a:avLst/>
          <a:gdLst/>
          <a:ahLst/>
          <a:cxnLst/>
          <a:rect l="0" t="0" r="0" b="0"/>
          <a:pathLst>
            <a:path>
              <a:moveTo>
                <a:pt x="0" y="0"/>
              </a:moveTo>
              <a:lnTo>
                <a:pt x="0" y="1020960"/>
              </a:lnTo>
              <a:lnTo>
                <a:pt x="272256" y="1020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498C8D-C283-418C-821A-0726F59DB939}">
      <dsp:nvSpPr>
        <dsp:cNvPr id="0" name=""/>
        <dsp:cNvSpPr/>
      </dsp:nvSpPr>
      <dsp:spPr>
        <a:xfrm>
          <a:off x="1545629" y="1702725"/>
          <a:ext cx="2178050" cy="13612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Rencana</a:t>
          </a:r>
          <a:r>
            <a:rPr lang="en-US" sz="2500" kern="1200" dirty="0"/>
            <a:t> </a:t>
          </a:r>
          <a:r>
            <a:rPr lang="en-US" sz="2500" kern="1200" dirty="0" err="1"/>
            <a:t>produksi</a:t>
          </a:r>
          <a:endParaRPr lang="en-ID" sz="2500" kern="1200" dirty="0"/>
        </a:p>
      </dsp:txBody>
      <dsp:txXfrm>
        <a:off x="1585500" y="1742596"/>
        <a:ext cx="2098308" cy="1281539"/>
      </dsp:txXfrm>
    </dsp:sp>
    <dsp:sp modelId="{291EA252-A637-4F3F-ADB1-1C332380F2F9}">
      <dsp:nvSpPr>
        <dsp:cNvPr id="0" name=""/>
        <dsp:cNvSpPr/>
      </dsp:nvSpPr>
      <dsp:spPr>
        <a:xfrm>
          <a:off x="1273373" y="1362405"/>
          <a:ext cx="272256" cy="2722562"/>
        </a:xfrm>
        <a:custGeom>
          <a:avLst/>
          <a:gdLst/>
          <a:ahLst/>
          <a:cxnLst/>
          <a:rect l="0" t="0" r="0" b="0"/>
          <a:pathLst>
            <a:path>
              <a:moveTo>
                <a:pt x="0" y="0"/>
              </a:moveTo>
              <a:lnTo>
                <a:pt x="0" y="2722562"/>
              </a:lnTo>
              <a:lnTo>
                <a:pt x="272256" y="2722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31BE9A-4E26-4602-A7E3-BDAEF948A4F6}">
      <dsp:nvSpPr>
        <dsp:cNvPr id="0" name=""/>
        <dsp:cNvSpPr/>
      </dsp:nvSpPr>
      <dsp:spPr>
        <a:xfrm>
          <a:off x="1545629" y="3404327"/>
          <a:ext cx="2178050" cy="13612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Rencana</a:t>
          </a:r>
          <a:r>
            <a:rPr lang="en-US" sz="2500" kern="1200" dirty="0"/>
            <a:t> </a:t>
          </a:r>
          <a:r>
            <a:rPr lang="en-US" sz="2500" kern="1200" dirty="0" err="1"/>
            <a:t>pengembangan</a:t>
          </a:r>
          <a:endParaRPr lang="en-ID" sz="2500" kern="1200" dirty="0"/>
        </a:p>
      </dsp:txBody>
      <dsp:txXfrm>
        <a:off x="1585500" y="3444198"/>
        <a:ext cx="2098308" cy="1281539"/>
      </dsp:txXfrm>
    </dsp:sp>
    <dsp:sp modelId="{DBA55D66-E29B-42DC-A8B5-DA6AF6152FCD}">
      <dsp:nvSpPr>
        <dsp:cNvPr id="0" name=""/>
        <dsp:cNvSpPr/>
      </dsp:nvSpPr>
      <dsp:spPr>
        <a:xfrm>
          <a:off x="4404320" y="1124"/>
          <a:ext cx="2722562" cy="13612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err="1"/>
            <a:t>Standar</a:t>
          </a:r>
          <a:r>
            <a:rPr lang="en-US" sz="4200" kern="1200" dirty="0"/>
            <a:t> </a:t>
          </a:r>
          <a:r>
            <a:rPr lang="en-US" sz="4200" kern="1200" dirty="0" err="1"/>
            <a:t>upah</a:t>
          </a:r>
          <a:endParaRPr lang="en-ID" sz="4200" kern="1200" dirty="0"/>
        </a:p>
      </dsp:txBody>
      <dsp:txXfrm>
        <a:off x="4444191" y="40995"/>
        <a:ext cx="2642820" cy="1281539"/>
      </dsp:txXfrm>
    </dsp:sp>
    <dsp:sp modelId="{EC81D073-5AC5-4E4C-879B-2C9E72D02594}">
      <dsp:nvSpPr>
        <dsp:cNvPr id="0" name=""/>
        <dsp:cNvSpPr/>
      </dsp:nvSpPr>
      <dsp:spPr>
        <a:xfrm>
          <a:off x="4676576" y="1362405"/>
          <a:ext cx="272256" cy="1020960"/>
        </a:xfrm>
        <a:custGeom>
          <a:avLst/>
          <a:gdLst/>
          <a:ahLst/>
          <a:cxnLst/>
          <a:rect l="0" t="0" r="0" b="0"/>
          <a:pathLst>
            <a:path>
              <a:moveTo>
                <a:pt x="0" y="0"/>
              </a:moveTo>
              <a:lnTo>
                <a:pt x="0" y="1020960"/>
              </a:lnTo>
              <a:lnTo>
                <a:pt x="272256" y="1020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4323C-8289-4060-B8A6-E4850B84424C}">
      <dsp:nvSpPr>
        <dsp:cNvPr id="0" name=""/>
        <dsp:cNvSpPr/>
      </dsp:nvSpPr>
      <dsp:spPr>
        <a:xfrm>
          <a:off x="4948832" y="1702725"/>
          <a:ext cx="2178050" cy="13612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Anggaran</a:t>
          </a:r>
          <a:r>
            <a:rPr lang="en-US" sz="2500" kern="1200" dirty="0"/>
            <a:t> </a:t>
          </a:r>
          <a:r>
            <a:rPr lang="en-US" sz="2500" kern="1200" dirty="0" err="1"/>
            <a:t>gaji</a:t>
          </a:r>
          <a:r>
            <a:rPr lang="en-US" sz="2500" kern="1200" dirty="0"/>
            <a:t> dan </a:t>
          </a:r>
          <a:r>
            <a:rPr lang="en-US" sz="2500" kern="1200" dirty="0" err="1"/>
            <a:t>upah</a:t>
          </a:r>
          <a:endParaRPr lang="en-ID" sz="2500" kern="1200" dirty="0"/>
        </a:p>
      </dsp:txBody>
      <dsp:txXfrm>
        <a:off x="4988703" y="1742596"/>
        <a:ext cx="2098308" cy="1281539"/>
      </dsp:txXfrm>
    </dsp:sp>
    <dsp:sp modelId="{7DDC5F4D-FB86-4158-B0DA-58E58B6523D6}">
      <dsp:nvSpPr>
        <dsp:cNvPr id="0" name=""/>
        <dsp:cNvSpPr/>
      </dsp:nvSpPr>
      <dsp:spPr>
        <a:xfrm>
          <a:off x="4676576" y="1362405"/>
          <a:ext cx="272256" cy="2722562"/>
        </a:xfrm>
        <a:custGeom>
          <a:avLst/>
          <a:gdLst/>
          <a:ahLst/>
          <a:cxnLst/>
          <a:rect l="0" t="0" r="0" b="0"/>
          <a:pathLst>
            <a:path>
              <a:moveTo>
                <a:pt x="0" y="0"/>
              </a:moveTo>
              <a:lnTo>
                <a:pt x="0" y="2722562"/>
              </a:lnTo>
              <a:lnTo>
                <a:pt x="272256" y="2722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B6550-AE67-42AF-A1E4-AB7CBB3D40B6}">
      <dsp:nvSpPr>
        <dsp:cNvPr id="0" name=""/>
        <dsp:cNvSpPr/>
      </dsp:nvSpPr>
      <dsp:spPr>
        <a:xfrm>
          <a:off x="4948832" y="3404327"/>
          <a:ext cx="2178050" cy="13612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Anggaran</a:t>
          </a:r>
          <a:r>
            <a:rPr lang="en-US" sz="2500" kern="1200" dirty="0"/>
            <a:t> </a:t>
          </a:r>
          <a:r>
            <a:rPr lang="en-US" sz="2500" kern="1200" dirty="0" err="1"/>
            <a:t>pengembangan</a:t>
          </a:r>
          <a:endParaRPr lang="en-ID" sz="2500" kern="1200" dirty="0"/>
        </a:p>
      </dsp:txBody>
      <dsp:txXfrm>
        <a:off x="4988703" y="3444198"/>
        <a:ext cx="2098308" cy="1281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0E846-D6D0-4837-AD82-56C66F9996F2}">
      <dsp:nvSpPr>
        <dsp:cNvPr id="0" name=""/>
        <dsp:cNvSpPr/>
      </dsp:nvSpPr>
      <dsp:spPr>
        <a:xfrm>
          <a:off x="174238" y="0"/>
          <a:ext cx="6258560" cy="97536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ID" sz="1800" i="0" kern="1200" dirty="0" err="1">
              <a:effectLst/>
              <a:latin typeface="Roboto" panose="02000000000000000000" pitchFamily="2" charset="0"/>
            </a:rPr>
            <a:t>Mengetahui</a:t>
          </a:r>
          <a:r>
            <a:rPr lang="en-ID" sz="1800" i="0" kern="1200" dirty="0">
              <a:effectLst/>
              <a:latin typeface="Roboto" panose="02000000000000000000" pitchFamily="2" charset="0"/>
            </a:rPr>
            <a:t> </a:t>
          </a:r>
          <a:r>
            <a:rPr lang="en-ID" sz="1800" i="0" kern="1200" dirty="0" err="1">
              <a:effectLst/>
              <a:latin typeface="Roboto" panose="02000000000000000000" pitchFamily="2" charset="0"/>
            </a:rPr>
            <a:t>tingkat</a:t>
          </a:r>
          <a:r>
            <a:rPr lang="en-ID" sz="1800" i="0" kern="1200" dirty="0">
              <a:effectLst/>
              <a:latin typeface="Roboto" panose="02000000000000000000" pitchFamily="2" charset="0"/>
            </a:rPr>
            <a:t> </a:t>
          </a:r>
          <a:r>
            <a:rPr lang="en-ID" sz="1800" i="0" kern="1200" dirty="0" err="1">
              <a:effectLst/>
              <a:latin typeface="Roboto" panose="02000000000000000000" pitchFamily="2" charset="0"/>
            </a:rPr>
            <a:t>ketercapaian</a:t>
          </a:r>
          <a:r>
            <a:rPr lang="en-ID" sz="1800" i="0" kern="1200" dirty="0">
              <a:effectLst/>
              <a:latin typeface="Roboto" panose="02000000000000000000" pitchFamily="2" charset="0"/>
            </a:rPr>
            <a:t> </a:t>
          </a:r>
          <a:r>
            <a:rPr lang="en-ID" sz="1800" i="0" kern="1200" dirty="0" err="1">
              <a:effectLst/>
              <a:latin typeface="Roboto" panose="02000000000000000000" pitchFamily="2" charset="0"/>
            </a:rPr>
            <a:t>tujuan</a:t>
          </a:r>
          <a:r>
            <a:rPr lang="en-ID" sz="1800" i="0" kern="1200" dirty="0">
              <a:effectLst/>
              <a:latin typeface="Roboto" panose="02000000000000000000" pitchFamily="2" charset="0"/>
            </a:rPr>
            <a:t> </a:t>
          </a:r>
          <a:r>
            <a:rPr lang="en-ID" sz="1800" i="0" kern="1200" dirty="0" err="1">
              <a:effectLst/>
              <a:latin typeface="Roboto" panose="02000000000000000000" pitchFamily="2" charset="0"/>
            </a:rPr>
            <a:t>organisasi</a:t>
          </a:r>
          <a:endParaRPr lang="en-ID" sz="1800" kern="1200" dirty="0"/>
        </a:p>
      </dsp:txBody>
      <dsp:txXfrm>
        <a:off x="202805" y="28567"/>
        <a:ext cx="5091953" cy="918226"/>
      </dsp:txXfrm>
    </dsp:sp>
    <dsp:sp modelId="{093D217F-FFF4-4F9A-914E-48EEE179492B}">
      <dsp:nvSpPr>
        <dsp:cNvPr id="0" name=""/>
        <dsp:cNvSpPr/>
      </dsp:nvSpPr>
      <dsp:spPr>
        <a:xfrm>
          <a:off x="467360" y="1110826"/>
          <a:ext cx="6258560" cy="975360"/>
        </a:xfrm>
        <a:prstGeom prst="roundRect">
          <a:avLst>
            <a:gd name="adj" fmla="val 10000"/>
          </a:avLst>
        </a:prstGeom>
        <a:solidFill>
          <a:schemeClr val="accent3">
            <a:hueOff val="677650"/>
            <a:satOff val="25000"/>
            <a:lumOff val="-36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D" sz="1800" i="0" kern="1200">
              <a:effectLst/>
              <a:latin typeface="Roboto" panose="02000000000000000000" pitchFamily="2" charset="0"/>
            </a:rPr>
            <a:t>Menyediakan sarana pembelajaran pegawai </a:t>
          </a:r>
          <a:endParaRPr lang="en-ID" sz="1800" i="0" kern="1200" dirty="0">
            <a:effectLst/>
            <a:latin typeface="Roboto" panose="02000000000000000000" pitchFamily="2" charset="0"/>
          </a:endParaRPr>
        </a:p>
      </dsp:txBody>
      <dsp:txXfrm>
        <a:off x="495927" y="1139393"/>
        <a:ext cx="5100081" cy="918226"/>
      </dsp:txXfrm>
    </dsp:sp>
    <dsp:sp modelId="{B808DE6A-A380-4377-B42A-C34A9EBDF45A}">
      <dsp:nvSpPr>
        <dsp:cNvPr id="0" name=""/>
        <dsp:cNvSpPr/>
      </dsp:nvSpPr>
      <dsp:spPr>
        <a:xfrm>
          <a:off x="934719" y="2221653"/>
          <a:ext cx="6258560" cy="975360"/>
        </a:xfrm>
        <a:prstGeom prst="roundRect">
          <a:avLst>
            <a:gd name="adj" fmla="val 10000"/>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D" sz="1800" i="0" kern="1200">
              <a:effectLst/>
              <a:latin typeface="Roboto" panose="02000000000000000000" pitchFamily="2" charset="0"/>
            </a:rPr>
            <a:t>Memperbaiki kinerja periode-periode berikutnya </a:t>
          </a:r>
          <a:endParaRPr lang="en-ID" sz="1800" i="0" kern="1200" dirty="0">
            <a:effectLst/>
            <a:latin typeface="Roboto" panose="02000000000000000000" pitchFamily="2" charset="0"/>
          </a:endParaRPr>
        </a:p>
      </dsp:txBody>
      <dsp:txXfrm>
        <a:off x="963286" y="2250220"/>
        <a:ext cx="5100081" cy="918226"/>
      </dsp:txXfrm>
    </dsp:sp>
    <dsp:sp modelId="{63AFFC5C-B46A-42E7-A59F-EAD7AA725430}">
      <dsp:nvSpPr>
        <dsp:cNvPr id="0" name=""/>
        <dsp:cNvSpPr/>
      </dsp:nvSpPr>
      <dsp:spPr>
        <a:xfrm>
          <a:off x="1402079" y="3332480"/>
          <a:ext cx="6258560" cy="975360"/>
        </a:xfrm>
        <a:prstGeom prst="roundRect">
          <a:avLst>
            <a:gd name="adj" fmla="val 10000"/>
          </a:avLst>
        </a:prstGeom>
        <a:solidFill>
          <a:schemeClr val="accent3">
            <a:hueOff val="2032949"/>
            <a:satOff val="75000"/>
            <a:lumOff val="-110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D" sz="1800" i="0" kern="1200">
              <a:effectLst/>
              <a:latin typeface="Roboto" panose="02000000000000000000" pitchFamily="2" charset="0"/>
            </a:rPr>
            <a:t>Memberikan pertimbangan yang sistematik dalam pembuatan keputusan, pemberian penghargaan dan hukuman </a:t>
          </a:r>
          <a:endParaRPr lang="en-ID" sz="1800" i="0" kern="1200" dirty="0">
            <a:effectLst/>
            <a:latin typeface="Roboto" panose="02000000000000000000" pitchFamily="2" charset="0"/>
          </a:endParaRPr>
        </a:p>
      </dsp:txBody>
      <dsp:txXfrm>
        <a:off x="1430646" y="3361047"/>
        <a:ext cx="5100081" cy="918226"/>
      </dsp:txXfrm>
    </dsp:sp>
    <dsp:sp modelId="{10078508-AAF9-4515-96C5-8A0D9851B837}">
      <dsp:nvSpPr>
        <dsp:cNvPr id="0" name=""/>
        <dsp:cNvSpPr/>
      </dsp:nvSpPr>
      <dsp:spPr>
        <a:xfrm>
          <a:off x="1869439" y="4443306"/>
          <a:ext cx="6258560" cy="975360"/>
        </a:xfrm>
        <a:prstGeom prst="roundRect">
          <a:avLst>
            <a:gd name="adj" fmla="val 10000"/>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D" sz="1800" i="0" kern="1200">
              <a:effectLst/>
              <a:latin typeface="Roboto" panose="02000000000000000000" pitchFamily="2" charset="0"/>
            </a:rPr>
            <a:t>Memotivasi pegawai</a:t>
          </a:r>
          <a:endParaRPr lang="en-ID" sz="1800" kern="1200" dirty="0">
            <a:latin typeface="Roboto" panose="02000000000000000000" pitchFamily="2" charset="0"/>
          </a:endParaRPr>
        </a:p>
      </dsp:txBody>
      <dsp:txXfrm>
        <a:off x="1898006" y="4471873"/>
        <a:ext cx="5100081" cy="918226"/>
      </dsp:txXfrm>
    </dsp:sp>
    <dsp:sp modelId="{E01CFFBC-A7C9-47F8-A826-59456A12A926}">
      <dsp:nvSpPr>
        <dsp:cNvPr id="0" name=""/>
        <dsp:cNvSpPr/>
      </dsp:nvSpPr>
      <dsp:spPr>
        <a:xfrm>
          <a:off x="5624575" y="712554"/>
          <a:ext cx="633984" cy="63398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ID" sz="2800" kern="1200"/>
        </a:p>
      </dsp:txBody>
      <dsp:txXfrm>
        <a:off x="5767221" y="712554"/>
        <a:ext cx="348692" cy="477073"/>
      </dsp:txXfrm>
    </dsp:sp>
    <dsp:sp modelId="{D88BDD2B-5F66-4ED8-B9E1-19EFF8B18879}">
      <dsp:nvSpPr>
        <dsp:cNvPr id="0" name=""/>
        <dsp:cNvSpPr/>
      </dsp:nvSpPr>
      <dsp:spPr>
        <a:xfrm>
          <a:off x="6091935" y="1823381"/>
          <a:ext cx="633984" cy="633984"/>
        </a:xfrm>
        <a:prstGeom prst="downArrow">
          <a:avLst>
            <a:gd name="adj1" fmla="val 55000"/>
            <a:gd name="adj2" fmla="val 45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ID" sz="2800" kern="1200"/>
        </a:p>
      </dsp:txBody>
      <dsp:txXfrm>
        <a:off x="6234581" y="1823381"/>
        <a:ext cx="348692" cy="477073"/>
      </dsp:txXfrm>
    </dsp:sp>
    <dsp:sp modelId="{5BDFCCD7-2F89-4C9B-A77A-83094BA679E9}">
      <dsp:nvSpPr>
        <dsp:cNvPr id="0" name=""/>
        <dsp:cNvSpPr/>
      </dsp:nvSpPr>
      <dsp:spPr>
        <a:xfrm>
          <a:off x="6559295" y="2917952"/>
          <a:ext cx="633984" cy="633984"/>
        </a:xfrm>
        <a:prstGeom prst="downArrow">
          <a:avLst>
            <a:gd name="adj1" fmla="val 55000"/>
            <a:gd name="adj2" fmla="val 45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ID" sz="2800" kern="1200"/>
        </a:p>
      </dsp:txBody>
      <dsp:txXfrm>
        <a:off x="6701941" y="2917952"/>
        <a:ext cx="348692" cy="477073"/>
      </dsp:txXfrm>
    </dsp:sp>
    <dsp:sp modelId="{84FCF12C-610A-4F4D-B661-1E64172D0D50}">
      <dsp:nvSpPr>
        <dsp:cNvPr id="0" name=""/>
        <dsp:cNvSpPr/>
      </dsp:nvSpPr>
      <dsp:spPr>
        <a:xfrm>
          <a:off x="7026655" y="4039616"/>
          <a:ext cx="633984" cy="633984"/>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ID" sz="28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B6CD8-CCBE-464A-AD19-CB283665A1F8}"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7A6F6-8BF5-49D1-BA74-D19138A28622}" type="slidenum">
              <a:rPr lang="en-US" smtClean="0"/>
              <a:t>‹#›</a:t>
            </a:fld>
            <a:endParaRPr lang="en-US"/>
          </a:p>
        </p:txBody>
      </p:sp>
    </p:spTree>
    <p:extLst>
      <p:ext uri="{BB962C8B-B14F-4D97-AF65-F5344CB8AC3E}">
        <p14:creationId xmlns:p14="http://schemas.microsoft.com/office/powerpoint/2010/main" val="312595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82F8-CA0B-4E5E-B898-5BD345BC4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1EE0C-A0A1-42AE-9F39-2E568755C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9CAD45-0F8A-4B25-A2F0-4CA8D1BF9923}"/>
              </a:ext>
            </a:extLst>
          </p:cNvPr>
          <p:cNvSpPr>
            <a:spLocks noGrp="1"/>
          </p:cNvSpPr>
          <p:nvPr>
            <p:ph type="dt" sz="half" idx="10"/>
          </p:nvPr>
        </p:nvSpPr>
        <p:spPr/>
        <p:txBody>
          <a:bodyPr/>
          <a:lstStyle/>
          <a:p>
            <a:fld id="{F919E117-E6B5-4D92-8A46-EDC291A3E893}" type="datetime1">
              <a:rPr lang="en-US" smtClean="0"/>
              <a:t>6/14/2023</a:t>
            </a:fld>
            <a:endParaRPr lang="en-US"/>
          </a:p>
        </p:txBody>
      </p:sp>
      <p:sp>
        <p:nvSpPr>
          <p:cNvPr id="5" name="Footer Placeholder 4">
            <a:extLst>
              <a:ext uri="{FF2B5EF4-FFF2-40B4-BE49-F238E27FC236}">
                <a16:creationId xmlns:a16="http://schemas.microsoft.com/office/drawing/2014/main" id="{3F26F454-D686-4B24-969E-C2022CF7C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9FF09-4A2A-4F1C-A747-835A8D734F83}"/>
              </a:ext>
            </a:extLst>
          </p:cNvPr>
          <p:cNvSpPr>
            <a:spLocks noGrp="1"/>
          </p:cNvSpPr>
          <p:nvPr>
            <p:ph type="sldNum" sz="quarter" idx="12"/>
          </p:nvPr>
        </p:nvSpPr>
        <p:spPr/>
        <p:txBody>
          <a:bodyPr/>
          <a:lstStyle/>
          <a:p>
            <a:fld id="{804142CB-34F8-4AC4-8A4F-0C16B98AFDD0}" type="slidenum">
              <a:rPr lang="en-US" smtClean="0"/>
              <a:t>‹#›</a:t>
            </a:fld>
            <a:endParaRPr lang="en-US"/>
          </a:p>
        </p:txBody>
      </p:sp>
      <p:pic>
        <p:nvPicPr>
          <p:cNvPr id="8" name="Picture 7" descr="Text&#10;&#10;Description automatically generated with medium confidence">
            <a:extLst>
              <a:ext uri="{FF2B5EF4-FFF2-40B4-BE49-F238E27FC236}">
                <a16:creationId xmlns:a16="http://schemas.microsoft.com/office/drawing/2014/main" id="{7A5611C9-8B65-47AF-9254-8ECE713A5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831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82406-67F9-4A28-A13F-EBB3C87E1DBE}"/>
              </a:ext>
            </a:extLst>
          </p:cNvPr>
          <p:cNvSpPr>
            <a:spLocks noGrp="1"/>
          </p:cNvSpPr>
          <p:nvPr>
            <p:ph type="dt" sz="half" idx="10"/>
          </p:nvPr>
        </p:nvSpPr>
        <p:spPr/>
        <p:txBody>
          <a:bodyPr/>
          <a:lstStyle/>
          <a:p>
            <a:fld id="{BDA800B5-DD63-4A8B-BFDF-6A6AA802F810}" type="datetime1">
              <a:rPr lang="en-US" smtClean="0"/>
              <a:t>6/14/2023</a:t>
            </a:fld>
            <a:endParaRPr lang="en-US"/>
          </a:p>
        </p:txBody>
      </p:sp>
      <p:sp>
        <p:nvSpPr>
          <p:cNvPr id="3" name="Footer Placeholder 2">
            <a:extLst>
              <a:ext uri="{FF2B5EF4-FFF2-40B4-BE49-F238E27FC236}">
                <a16:creationId xmlns:a16="http://schemas.microsoft.com/office/drawing/2014/main" id="{CA99376E-5E12-450A-B16B-1FBD3B9BA3B7}"/>
              </a:ext>
            </a:extLst>
          </p:cNvPr>
          <p:cNvSpPr>
            <a:spLocks noGrp="1"/>
          </p:cNvSpPr>
          <p:nvPr>
            <p:ph type="ftr" sz="quarter" idx="11"/>
          </p:nvPr>
        </p:nvSpPr>
        <p:spPr/>
        <p:txBody>
          <a:bodyPr/>
          <a:lstStyle/>
          <a:p>
            <a:endParaRPr lang="en-US"/>
          </a:p>
        </p:txBody>
      </p:sp>
      <p:sp>
        <p:nvSpPr>
          <p:cNvPr id="6" name="Picture Placeholder 8">
            <a:extLst>
              <a:ext uri="{FF2B5EF4-FFF2-40B4-BE49-F238E27FC236}">
                <a16:creationId xmlns:a16="http://schemas.microsoft.com/office/drawing/2014/main" id="{A5538AC2-C5B1-41B0-98EC-B711971CAFBB}"/>
              </a:ext>
            </a:extLst>
          </p:cNvPr>
          <p:cNvSpPr>
            <a:spLocks noGrp="1"/>
          </p:cNvSpPr>
          <p:nvPr>
            <p:ph type="pic" sz="quarter" idx="14"/>
          </p:nvPr>
        </p:nvSpPr>
        <p:spPr>
          <a:xfrm>
            <a:off x="6248400" y="1314449"/>
            <a:ext cx="5289550" cy="4351337"/>
          </a:xfrm>
          <a:prstGeom prst="rect">
            <a:avLst/>
          </a:prstGeom>
          <a:noFill/>
        </p:spPr>
        <p:txBody>
          <a:bodyPr/>
          <a:lstStyle/>
          <a:p>
            <a:endParaRPr lang="id-ID"/>
          </a:p>
        </p:txBody>
      </p:sp>
      <p:sp>
        <p:nvSpPr>
          <p:cNvPr id="10" name="Content Placeholder 2">
            <a:extLst>
              <a:ext uri="{FF2B5EF4-FFF2-40B4-BE49-F238E27FC236}">
                <a16:creationId xmlns:a16="http://schemas.microsoft.com/office/drawing/2014/main" id="{93E020FB-BEF9-4414-A26F-FE528522282F}"/>
              </a:ext>
            </a:extLst>
          </p:cNvPr>
          <p:cNvSpPr>
            <a:spLocks noGrp="1"/>
          </p:cNvSpPr>
          <p:nvPr>
            <p:ph sz="half" idx="1"/>
          </p:nvPr>
        </p:nvSpPr>
        <p:spPr>
          <a:xfrm>
            <a:off x="806451" y="1314450"/>
            <a:ext cx="528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63DC7E68-2AA5-4E9C-9880-9AC5A841B487}"/>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pic>
        <p:nvPicPr>
          <p:cNvPr id="14" name="Picture 13" descr="Graphical user interface&#10;&#10;Description automatically generated with medium confidence">
            <a:extLst>
              <a:ext uri="{FF2B5EF4-FFF2-40B4-BE49-F238E27FC236}">
                <a16:creationId xmlns:a16="http://schemas.microsoft.com/office/drawing/2014/main" id="{05311299-9D50-43C4-BC3F-E00CC919EE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314122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4" name="Picture 13" descr="Graphical user interface&#10;&#10;Description automatically generated with medium confidence">
            <a:extLst>
              <a:ext uri="{FF2B5EF4-FFF2-40B4-BE49-F238E27FC236}">
                <a16:creationId xmlns:a16="http://schemas.microsoft.com/office/drawing/2014/main" id="{AF3EB6A6-BB0D-4966-B8EE-1890428A18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Date Placeholder 1">
            <a:extLst>
              <a:ext uri="{FF2B5EF4-FFF2-40B4-BE49-F238E27FC236}">
                <a16:creationId xmlns:a16="http://schemas.microsoft.com/office/drawing/2014/main" id="{6F982406-67F9-4A28-A13F-EBB3C87E1DBE}"/>
              </a:ext>
            </a:extLst>
          </p:cNvPr>
          <p:cNvSpPr>
            <a:spLocks noGrp="1"/>
          </p:cNvSpPr>
          <p:nvPr>
            <p:ph type="dt" sz="half" idx="10"/>
          </p:nvPr>
        </p:nvSpPr>
        <p:spPr/>
        <p:txBody>
          <a:bodyPr/>
          <a:lstStyle/>
          <a:p>
            <a:fld id="{48F28ACE-0B7C-46A0-A2A0-7D5558899DC8}" type="datetime1">
              <a:rPr lang="en-US" smtClean="0"/>
              <a:t>6/14/2023</a:t>
            </a:fld>
            <a:endParaRPr lang="en-US"/>
          </a:p>
        </p:txBody>
      </p:sp>
      <p:sp>
        <p:nvSpPr>
          <p:cNvPr id="3" name="Footer Placeholder 2">
            <a:extLst>
              <a:ext uri="{FF2B5EF4-FFF2-40B4-BE49-F238E27FC236}">
                <a16:creationId xmlns:a16="http://schemas.microsoft.com/office/drawing/2014/main" id="{CA99376E-5E12-450A-B16B-1FBD3B9BA3B7}"/>
              </a:ext>
            </a:extLst>
          </p:cNvPr>
          <p:cNvSpPr>
            <a:spLocks noGrp="1"/>
          </p:cNvSpPr>
          <p:nvPr>
            <p:ph type="ftr" sz="quarter" idx="11"/>
          </p:nvPr>
        </p:nvSpPr>
        <p:spPr/>
        <p:txBody>
          <a:bodyPr/>
          <a:lstStyle/>
          <a:p>
            <a:endParaRPr lang="en-US"/>
          </a:p>
        </p:txBody>
      </p:sp>
      <p:sp>
        <p:nvSpPr>
          <p:cNvPr id="6" name="Picture Placeholder 8">
            <a:extLst>
              <a:ext uri="{FF2B5EF4-FFF2-40B4-BE49-F238E27FC236}">
                <a16:creationId xmlns:a16="http://schemas.microsoft.com/office/drawing/2014/main" id="{A5538AC2-C5B1-41B0-98EC-B711971CAFBB}"/>
              </a:ext>
            </a:extLst>
          </p:cNvPr>
          <p:cNvSpPr>
            <a:spLocks noGrp="1"/>
          </p:cNvSpPr>
          <p:nvPr>
            <p:ph type="pic" sz="quarter" idx="14"/>
          </p:nvPr>
        </p:nvSpPr>
        <p:spPr>
          <a:xfrm>
            <a:off x="838200" y="1357460"/>
            <a:ext cx="10699750" cy="4735609"/>
          </a:xfrm>
          <a:prstGeom prst="rect">
            <a:avLst/>
          </a:prstGeom>
          <a:noFill/>
        </p:spPr>
        <p:txBody>
          <a:bodyPr/>
          <a:lstStyle/>
          <a:p>
            <a:endParaRPr lang="id-ID"/>
          </a:p>
        </p:txBody>
      </p:sp>
      <p:sp>
        <p:nvSpPr>
          <p:cNvPr id="9" name="Title 1">
            <a:extLst>
              <a:ext uri="{FF2B5EF4-FFF2-40B4-BE49-F238E27FC236}">
                <a16:creationId xmlns:a16="http://schemas.microsoft.com/office/drawing/2014/main" id="{F8CEDD74-998C-47A3-8599-EA3F4442FFFD}"/>
              </a:ext>
            </a:extLst>
          </p:cNvPr>
          <p:cNvSpPr>
            <a:spLocks noGrp="1"/>
          </p:cNvSpPr>
          <p:nvPr>
            <p:ph type="title"/>
          </p:nvPr>
        </p:nvSpPr>
        <p:spPr>
          <a:xfrm>
            <a:off x="838200" y="365126"/>
            <a:ext cx="10515600" cy="700104"/>
          </a:xfrm>
        </p:spPr>
        <p:txBody>
          <a:bodyPr/>
          <a:lstStyle/>
          <a:p>
            <a:r>
              <a:rPr lang="en-US" dirty="0"/>
              <a:t>Click to edit Master title style</a:t>
            </a:r>
          </a:p>
        </p:txBody>
      </p:sp>
      <p:sp>
        <p:nvSpPr>
          <p:cNvPr id="12" name="Slide Number Placeholder 5">
            <a:extLst>
              <a:ext uri="{FF2B5EF4-FFF2-40B4-BE49-F238E27FC236}">
                <a16:creationId xmlns:a16="http://schemas.microsoft.com/office/drawing/2014/main" id="{E6D255E4-D032-4079-8F3B-4368669A7AF0}"/>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269940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15" name="Picture 14" descr="Graphical user interface&#10;&#10;Description automatically generated with medium confidence">
            <a:extLst>
              <a:ext uri="{FF2B5EF4-FFF2-40B4-BE49-F238E27FC236}">
                <a16:creationId xmlns:a16="http://schemas.microsoft.com/office/drawing/2014/main" id="{EF575116-D46D-4D33-8664-2626B79A1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Date Placeholder 1">
            <a:extLst>
              <a:ext uri="{FF2B5EF4-FFF2-40B4-BE49-F238E27FC236}">
                <a16:creationId xmlns:a16="http://schemas.microsoft.com/office/drawing/2014/main" id="{6F982406-67F9-4A28-A13F-EBB3C87E1DBE}"/>
              </a:ext>
            </a:extLst>
          </p:cNvPr>
          <p:cNvSpPr>
            <a:spLocks noGrp="1"/>
          </p:cNvSpPr>
          <p:nvPr>
            <p:ph type="dt" sz="half" idx="10"/>
          </p:nvPr>
        </p:nvSpPr>
        <p:spPr/>
        <p:txBody>
          <a:bodyPr/>
          <a:lstStyle/>
          <a:p>
            <a:fld id="{C3411AF1-3894-4359-B5E2-7C944172C72E}" type="datetime1">
              <a:rPr lang="en-US" smtClean="0"/>
              <a:t>6/14/2023</a:t>
            </a:fld>
            <a:endParaRPr lang="en-US"/>
          </a:p>
        </p:txBody>
      </p:sp>
      <p:sp>
        <p:nvSpPr>
          <p:cNvPr id="3" name="Footer Placeholder 2">
            <a:extLst>
              <a:ext uri="{FF2B5EF4-FFF2-40B4-BE49-F238E27FC236}">
                <a16:creationId xmlns:a16="http://schemas.microsoft.com/office/drawing/2014/main" id="{CA99376E-5E12-450A-B16B-1FBD3B9BA3B7}"/>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F8CEDD74-998C-47A3-8599-EA3F4442FFFD}"/>
              </a:ext>
            </a:extLst>
          </p:cNvPr>
          <p:cNvSpPr>
            <a:spLocks noGrp="1"/>
          </p:cNvSpPr>
          <p:nvPr>
            <p:ph type="title"/>
          </p:nvPr>
        </p:nvSpPr>
        <p:spPr>
          <a:xfrm>
            <a:off x="838200" y="365125"/>
            <a:ext cx="10515600" cy="615263"/>
          </a:xfrm>
        </p:spPr>
        <p:txBody>
          <a:bodyPr/>
          <a:lstStyle/>
          <a:p>
            <a:r>
              <a:rPr lang="en-US" dirty="0"/>
              <a:t>Click to edit Master title style</a:t>
            </a:r>
          </a:p>
        </p:txBody>
      </p:sp>
      <p:sp>
        <p:nvSpPr>
          <p:cNvPr id="8" name="Table Placeholder 4">
            <a:extLst>
              <a:ext uri="{FF2B5EF4-FFF2-40B4-BE49-F238E27FC236}">
                <a16:creationId xmlns:a16="http://schemas.microsoft.com/office/drawing/2014/main" id="{355F12B9-1B64-411B-9601-4F0A62BE3E52}"/>
              </a:ext>
            </a:extLst>
          </p:cNvPr>
          <p:cNvSpPr>
            <a:spLocks noGrp="1"/>
          </p:cNvSpPr>
          <p:nvPr>
            <p:ph type="tbl" sz="quarter" idx="13"/>
          </p:nvPr>
        </p:nvSpPr>
        <p:spPr>
          <a:xfrm>
            <a:off x="838200" y="1345513"/>
            <a:ext cx="10515600" cy="4852785"/>
          </a:xfrm>
          <a:noFill/>
        </p:spPr>
      </p:sp>
      <p:sp>
        <p:nvSpPr>
          <p:cNvPr id="14" name="Slide Number Placeholder 5">
            <a:extLst>
              <a:ext uri="{FF2B5EF4-FFF2-40B4-BE49-F238E27FC236}">
                <a16:creationId xmlns:a16="http://schemas.microsoft.com/office/drawing/2014/main" id="{778C7E63-B7E8-42BC-88AC-7ED1FF9D5307}"/>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78553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82406-67F9-4A28-A13F-EBB3C87E1DBE}"/>
              </a:ext>
            </a:extLst>
          </p:cNvPr>
          <p:cNvSpPr>
            <a:spLocks noGrp="1"/>
          </p:cNvSpPr>
          <p:nvPr>
            <p:ph type="dt" sz="half" idx="10"/>
          </p:nvPr>
        </p:nvSpPr>
        <p:spPr/>
        <p:txBody>
          <a:bodyPr/>
          <a:lstStyle/>
          <a:p>
            <a:fld id="{F90AE862-E954-4A14-94BB-7845A852D7CC}" type="datetime1">
              <a:rPr lang="en-US" smtClean="0"/>
              <a:t>6/14/2023</a:t>
            </a:fld>
            <a:endParaRPr lang="en-US"/>
          </a:p>
        </p:txBody>
      </p:sp>
      <p:sp>
        <p:nvSpPr>
          <p:cNvPr id="3" name="Footer Placeholder 2">
            <a:extLst>
              <a:ext uri="{FF2B5EF4-FFF2-40B4-BE49-F238E27FC236}">
                <a16:creationId xmlns:a16="http://schemas.microsoft.com/office/drawing/2014/main" id="{CA99376E-5E12-450A-B16B-1FBD3B9BA3B7}"/>
              </a:ext>
            </a:extLst>
          </p:cNvPr>
          <p:cNvSpPr>
            <a:spLocks noGrp="1"/>
          </p:cNvSpPr>
          <p:nvPr>
            <p:ph type="ftr" sz="quarter" idx="11"/>
          </p:nvPr>
        </p:nvSpPr>
        <p:spPr/>
        <p:txBody>
          <a:bodyPr/>
          <a:lstStyle/>
          <a:p>
            <a:endParaRPr lang="en-US"/>
          </a:p>
        </p:txBody>
      </p:sp>
      <p:sp>
        <p:nvSpPr>
          <p:cNvPr id="6" name="Picture Placeholder 8">
            <a:extLst>
              <a:ext uri="{FF2B5EF4-FFF2-40B4-BE49-F238E27FC236}">
                <a16:creationId xmlns:a16="http://schemas.microsoft.com/office/drawing/2014/main" id="{A5538AC2-C5B1-41B0-98EC-B711971CAFBB}"/>
              </a:ext>
            </a:extLst>
          </p:cNvPr>
          <p:cNvSpPr>
            <a:spLocks noGrp="1"/>
          </p:cNvSpPr>
          <p:nvPr>
            <p:ph type="pic" sz="quarter" idx="14"/>
          </p:nvPr>
        </p:nvSpPr>
        <p:spPr>
          <a:xfrm>
            <a:off x="6600753" y="1490296"/>
            <a:ext cx="2326370" cy="1929911"/>
          </a:xfrm>
          <a:prstGeom prst="rect">
            <a:avLst/>
          </a:prstGeom>
          <a:noFill/>
        </p:spPr>
        <p:txBody>
          <a:bodyPr/>
          <a:lstStyle/>
          <a:p>
            <a:endParaRPr lang="id-ID"/>
          </a:p>
        </p:txBody>
      </p:sp>
      <p:sp>
        <p:nvSpPr>
          <p:cNvPr id="10" name="Content Placeholder 2">
            <a:extLst>
              <a:ext uri="{FF2B5EF4-FFF2-40B4-BE49-F238E27FC236}">
                <a16:creationId xmlns:a16="http://schemas.microsoft.com/office/drawing/2014/main" id="{93E020FB-BEF9-4414-A26F-FE528522282F}"/>
              </a:ext>
            </a:extLst>
          </p:cNvPr>
          <p:cNvSpPr>
            <a:spLocks noGrp="1"/>
          </p:cNvSpPr>
          <p:nvPr>
            <p:ph sz="half" idx="1"/>
          </p:nvPr>
        </p:nvSpPr>
        <p:spPr>
          <a:xfrm>
            <a:off x="806451" y="1314450"/>
            <a:ext cx="528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2DA99EA-5290-4D0A-B0F2-4064C5E5D7A1}"/>
              </a:ext>
            </a:extLst>
          </p:cNvPr>
          <p:cNvSpPr>
            <a:spLocks noGrp="1"/>
          </p:cNvSpPr>
          <p:nvPr>
            <p:ph type="pic" sz="quarter" idx="15"/>
          </p:nvPr>
        </p:nvSpPr>
        <p:spPr>
          <a:xfrm>
            <a:off x="9027430" y="1490295"/>
            <a:ext cx="2326370" cy="1929911"/>
          </a:xfrm>
          <a:prstGeom prst="rect">
            <a:avLst/>
          </a:prstGeom>
          <a:noFill/>
        </p:spPr>
        <p:txBody>
          <a:bodyPr/>
          <a:lstStyle/>
          <a:p>
            <a:endParaRPr lang="id-ID"/>
          </a:p>
        </p:txBody>
      </p:sp>
      <p:sp>
        <p:nvSpPr>
          <p:cNvPr id="11" name="Picture Placeholder 8">
            <a:extLst>
              <a:ext uri="{FF2B5EF4-FFF2-40B4-BE49-F238E27FC236}">
                <a16:creationId xmlns:a16="http://schemas.microsoft.com/office/drawing/2014/main" id="{ADB4BE94-8881-4252-8942-21F4D1740825}"/>
              </a:ext>
            </a:extLst>
          </p:cNvPr>
          <p:cNvSpPr>
            <a:spLocks noGrp="1"/>
          </p:cNvSpPr>
          <p:nvPr>
            <p:ph type="pic" sz="quarter" idx="16"/>
          </p:nvPr>
        </p:nvSpPr>
        <p:spPr>
          <a:xfrm>
            <a:off x="9027430" y="3512526"/>
            <a:ext cx="2326370" cy="1929911"/>
          </a:xfrm>
          <a:prstGeom prst="rect">
            <a:avLst/>
          </a:prstGeom>
          <a:noFill/>
        </p:spPr>
        <p:txBody>
          <a:bodyPr/>
          <a:lstStyle/>
          <a:p>
            <a:endParaRPr lang="id-ID"/>
          </a:p>
        </p:txBody>
      </p:sp>
      <p:sp>
        <p:nvSpPr>
          <p:cNvPr id="12" name="Picture Placeholder 8">
            <a:extLst>
              <a:ext uri="{FF2B5EF4-FFF2-40B4-BE49-F238E27FC236}">
                <a16:creationId xmlns:a16="http://schemas.microsoft.com/office/drawing/2014/main" id="{2B75704C-EBE8-4154-B660-67955D0C6E06}"/>
              </a:ext>
            </a:extLst>
          </p:cNvPr>
          <p:cNvSpPr>
            <a:spLocks noGrp="1"/>
          </p:cNvSpPr>
          <p:nvPr>
            <p:ph type="pic" sz="quarter" idx="17"/>
          </p:nvPr>
        </p:nvSpPr>
        <p:spPr>
          <a:xfrm>
            <a:off x="6600753" y="3512526"/>
            <a:ext cx="2326370" cy="1929911"/>
          </a:xfrm>
          <a:prstGeom prst="rect">
            <a:avLst/>
          </a:prstGeom>
          <a:noFill/>
        </p:spPr>
        <p:txBody>
          <a:bodyPr/>
          <a:lstStyle/>
          <a:p>
            <a:endParaRPr lang="id-ID"/>
          </a:p>
        </p:txBody>
      </p:sp>
      <p:sp>
        <p:nvSpPr>
          <p:cNvPr id="16" name="Slide Number Placeholder 5">
            <a:extLst>
              <a:ext uri="{FF2B5EF4-FFF2-40B4-BE49-F238E27FC236}">
                <a16:creationId xmlns:a16="http://schemas.microsoft.com/office/drawing/2014/main" id="{A64E1D1E-F590-4DED-90DA-68077ADB49B9}"/>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pic>
        <p:nvPicPr>
          <p:cNvPr id="18" name="Picture 17" descr="Graphical user interface&#10;&#10;Description automatically generated with medium confidence">
            <a:extLst>
              <a:ext uri="{FF2B5EF4-FFF2-40B4-BE49-F238E27FC236}">
                <a16:creationId xmlns:a16="http://schemas.microsoft.com/office/drawing/2014/main" id="{20DEE6B7-D87F-4B28-BA25-EACAD0E7C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181010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B701-9F60-48B8-867A-8BD1EF3A3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C0D85-D563-4673-AE9E-095C0F769C7D}"/>
              </a:ext>
            </a:extLst>
          </p:cNvPr>
          <p:cNvSpPr>
            <a:spLocks noGrp="1"/>
          </p:cNvSpPr>
          <p:nvPr>
            <p:ph type="dt" sz="half" idx="10"/>
          </p:nvPr>
        </p:nvSpPr>
        <p:spPr/>
        <p:txBody>
          <a:bodyPr/>
          <a:lstStyle/>
          <a:p>
            <a:fld id="{16E5B7F7-4EE9-4A61-BEFA-6814806387E3}" type="datetime1">
              <a:rPr lang="en-US" smtClean="0"/>
              <a:t>6/14/2023</a:t>
            </a:fld>
            <a:endParaRPr lang="en-US"/>
          </a:p>
        </p:txBody>
      </p:sp>
      <p:sp>
        <p:nvSpPr>
          <p:cNvPr id="4" name="Footer Placeholder 3">
            <a:extLst>
              <a:ext uri="{FF2B5EF4-FFF2-40B4-BE49-F238E27FC236}">
                <a16:creationId xmlns:a16="http://schemas.microsoft.com/office/drawing/2014/main" id="{02B1F5BA-6F0C-436A-82C3-C26CCB726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38728-EBC6-432F-AD6F-1340705B268A}"/>
              </a:ext>
            </a:extLst>
          </p:cNvPr>
          <p:cNvSpPr>
            <a:spLocks noGrp="1"/>
          </p:cNvSpPr>
          <p:nvPr>
            <p:ph type="sldNum" sz="quarter" idx="12"/>
          </p:nvPr>
        </p:nvSpPr>
        <p:spPr/>
        <p:txBody>
          <a:bodyPr/>
          <a:lstStyle/>
          <a:p>
            <a:fld id="{804142CB-34F8-4AC4-8A4F-0C16B98AFDD0}" type="slidenum">
              <a:rPr lang="en-US" smtClean="0"/>
              <a:t>‹#›</a:t>
            </a:fld>
            <a:endParaRPr lang="en-US"/>
          </a:p>
        </p:txBody>
      </p:sp>
      <p:pic>
        <p:nvPicPr>
          <p:cNvPr id="8" name="Picture 7" descr="Graphical user interface, text, website&#10;&#10;Description automatically generated">
            <a:extLst>
              <a:ext uri="{FF2B5EF4-FFF2-40B4-BE49-F238E27FC236}">
                <a16:creationId xmlns:a16="http://schemas.microsoft.com/office/drawing/2014/main" id="{560A65EB-F1B4-4CD9-93DB-2B4FFE6EC9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3302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CD86-BF29-426A-B110-026311118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13A180-8FE6-4D47-A6C6-C57190B281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476902-51A6-45A0-B7CD-D29BAC9B6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CF3E4-5CBF-47A2-9A66-F0009BC92198}"/>
              </a:ext>
            </a:extLst>
          </p:cNvPr>
          <p:cNvSpPr>
            <a:spLocks noGrp="1"/>
          </p:cNvSpPr>
          <p:nvPr>
            <p:ph type="dt" sz="half" idx="10"/>
          </p:nvPr>
        </p:nvSpPr>
        <p:spPr/>
        <p:txBody>
          <a:bodyPr/>
          <a:lstStyle/>
          <a:p>
            <a:fld id="{D744D5DF-0D66-4223-95E0-74C5320EC0BB}" type="datetime1">
              <a:rPr lang="en-US" smtClean="0"/>
              <a:t>6/14/2023</a:t>
            </a:fld>
            <a:endParaRPr lang="en-US"/>
          </a:p>
        </p:txBody>
      </p:sp>
      <p:sp>
        <p:nvSpPr>
          <p:cNvPr id="6" name="Footer Placeholder 5">
            <a:extLst>
              <a:ext uri="{FF2B5EF4-FFF2-40B4-BE49-F238E27FC236}">
                <a16:creationId xmlns:a16="http://schemas.microsoft.com/office/drawing/2014/main" id="{D2C12CA2-5526-49A3-BC4B-1CBA0A483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5FB4F-2849-4E3A-95A5-589C3FD44519}"/>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69407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08D-458A-4C85-BFD1-694459891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D2AB53-1EC0-410F-BBA2-E01E45319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AF03ED-9D39-44E0-B2F1-4C2EF62F3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58ED4-BD7E-4C33-9653-944639ACADEF}"/>
              </a:ext>
            </a:extLst>
          </p:cNvPr>
          <p:cNvSpPr>
            <a:spLocks noGrp="1"/>
          </p:cNvSpPr>
          <p:nvPr>
            <p:ph type="dt" sz="half" idx="10"/>
          </p:nvPr>
        </p:nvSpPr>
        <p:spPr/>
        <p:txBody>
          <a:bodyPr/>
          <a:lstStyle/>
          <a:p>
            <a:fld id="{0942E462-8B5E-4305-9F6D-8650CF71B6E5}" type="datetime1">
              <a:rPr lang="en-US" smtClean="0"/>
              <a:t>6/14/2023</a:t>
            </a:fld>
            <a:endParaRPr lang="en-US"/>
          </a:p>
        </p:txBody>
      </p:sp>
      <p:sp>
        <p:nvSpPr>
          <p:cNvPr id="6" name="Footer Placeholder 5">
            <a:extLst>
              <a:ext uri="{FF2B5EF4-FFF2-40B4-BE49-F238E27FC236}">
                <a16:creationId xmlns:a16="http://schemas.microsoft.com/office/drawing/2014/main" id="{A1B7A827-FD84-4A8D-84EE-8803E0332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91968-F9C7-400A-B75C-F47C1BE3887F}"/>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316062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BD0B-A1B7-4A55-8C9D-64D6F3FF54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2E02A3-8D3C-4B85-9BCC-A2EDD1BBF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DD7B3-5212-449F-9BB8-AA46645E1A57}"/>
              </a:ext>
            </a:extLst>
          </p:cNvPr>
          <p:cNvSpPr>
            <a:spLocks noGrp="1"/>
          </p:cNvSpPr>
          <p:nvPr>
            <p:ph type="dt" sz="half" idx="10"/>
          </p:nvPr>
        </p:nvSpPr>
        <p:spPr/>
        <p:txBody>
          <a:bodyPr/>
          <a:lstStyle/>
          <a:p>
            <a:fld id="{71ED9C66-7861-434C-B2D5-511FBD6D7662}" type="datetime1">
              <a:rPr lang="en-US" smtClean="0"/>
              <a:t>6/14/2023</a:t>
            </a:fld>
            <a:endParaRPr lang="en-US"/>
          </a:p>
        </p:txBody>
      </p:sp>
      <p:sp>
        <p:nvSpPr>
          <p:cNvPr id="5" name="Footer Placeholder 4">
            <a:extLst>
              <a:ext uri="{FF2B5EF4-FFF2-40B4-BE49-F238E27FC236}">
                <a16:creationId xmlns:a16="http://schemas.microsoft.com/office/drawing/2014/main" id="{089D50C3-0B25-49B7-B076-C062A3B6F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85BAD-4FED-408C-8EF5-C55343A076A6}"/>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355668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EE0B0F-1D4D-46C3-9BD9-D2DC790BAB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C331C-4735-4EFE-AB13-1BA71BAF0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9669-30A2-4F97-83FA-CB53EE861317}"/>
              </a:ext>
            </a:extLst>
          </p:cNvPr>
          <p:cNvSpPr>
            <a:spLocks noGrp="1"/>
          </p:cNvSpPr>
          <p:nvPr>
            <p:ph type="dt" sz="half" idx="10"/>
          </p:nvPr>
        </p:nvSpPr>
        <p:spPr/>
        <p:txBody>
          <a:bodyPr/>
          <a:lstStyle/>
          <a:p>
            <a:fld id="{0F1FAD54-6815-4CDC-8087-C0636C9B5CB8}" type="datetime1">
              <a:rPr lang="en-US" smtClean="0"/>
              <a:t>6/14/2023</a:t>
            </a:fld>
            <a:endParaRPr lang="en-US"/>
          </a:p>
        </p:txBody>
      </p:sp>
      <p:sp>
        <p:nvSpPr>
          <p:cNvPr id="5" name="Footer Placeholder 4">
            <a:extLst>
              <a:ext uri="{FF2B5EF4-FFF2-40B4-BE49-F238E27FC236}">
                <a16:creationId xmlns:a16="http://schemas.microsoft.com/office/drawing/2014/main" id="{A5D96FF5-BB54-403B-85A5-41DC24F33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377B4-602D-4BF7-893E-65D9B6590901}"/>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111317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F081-06FB-41FB-9A1A-DA0F2F794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1CA2D-68B7-4A49-B208-A592AC4B49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F777D-E223-436D-BA91-09DD02EC5C92}"/>
              </a:ext>
            </a:extLst>
          </p:cNvPr>
          <p:cNvSpPr>
            <a:spLocks noGrp="1"/>
          </p:cNvSpPr>
          <p:nvPr>
            <p:ph type="dt" sz="half" idx="10"/>
          </p:nvPr>
        </p:nvSpPr>
        <p:spPr/>
        <p:txBody>
          <a:bodyPr/>
          <a:lstStyle/>
          <a:p>
            <a:fld id="{FAD4526D-76AC-4AD5-9D91-98C269C972D3}" type="datetime1">
              <a:rPr lang="en-US" smtClean="0"/>
              <a:t>6/14/2023</a:t>
            </a:fld>
            <a:endParaRPr lang="en-US"/>
          </a:p>
        </p:txBody>
      </p:sp>
      <p:sp>
        <p:nvSpPr>
          <p:cNvPr id="5" name="Footer Placeholder 4">
            <a:extLst>
              <a:ext uri="{FF2B5EF4-FFF2-40B4-BE49-F238E27FC236}">
                <a16:creationId xmlns:a16="http://schemas.microsoft.com/office/drawing/2014/main" id="{E619C0A4-F601-4674-B0D3-5A91C9D6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28D6C-75B1-4863-9667-1429045A796B}"/>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pic>
        <p:nvPicPr>
          <p:cNvPr id="12" name="Picture 11" descr="Graphical user interface&#10;&#10;Description automatically generated with medium confidence">
            <a:extLst>
              <a:ext uri="{FF2B5EF4-FFF2-40B4-BE49-F238E27FC236}">
                <a16:creationId xmlns:a16="http://schemas.microsoft.com/office/drawing/2014/main" id="{7D1E1052-1B51-47A6-8459-7E0D1B010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195673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38047A75-B81F-46A4-9F7B-2F41E03C8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A8F081-06FB-41FB-9A1A-DA0F2F794D46}"/>
              </a:ext>
            </a:extLst>
          </p:cNvPr>
          <p:cNvSpPr>
            <a:spLocks noGrp="1"/>
          </p:cNvSpPr>
          <p:nvPr>
            <p:ph type="title"/>
          </p:nvPr>
        </p:nvSpPr>
        <p:spPr>
          <a:xfrm>
            <a:off x="2751992" y="365126"/>
            <a:ext cx="8601808" cy="70010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241CA2D-68B7-4A49-B208-A592AC4B494F}"/>
              </a:ext>
            </a:extLst>
          </p:cNvPr>
          <p:cNvSpPr>
            <a:spLocks noGrp="1"/>
          </p:cNvSpPr>
          <p:nvPr>
            <p:ph idx="1"/>
          </p:nvPr>
        </p:nvSpPr>
        <p:spPr>
          <a:xfrm>
            <a:off x="2751992" y="1430356"/>
            <a:ext cx="8601808" cy="47466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EF777D-E223-436D-BA91-09DD02EC5C92}"/>
              </a:ext>
            </a:extLst>
          </p:cNvPr>
          <p:cNvSpPr>
            <a:spLocks noGrp="1"/>
          </p:cNvSpPr>
          <p:nvPr>
            <p:ph type="dt" sz="half" idx="10"/>
          </p:nvPr>
        </p:nvSpPr>
        <p:spPr/>
        <p:txBody>
          <a:bodyPr/>
          <a:lstStyle/>
          <a:p>
            <a:fld id="{229FE372-64CE-42CA-8D51-19B594022331}" type="datetime1">
              <a:rPr lang="en-US" smtClean="0"/>
              <a:t>6/14/2023</a:t>
            </a:fld>
            <a:endParaRPr lang="en-US"/>
          </a:p>
        </p:txBody>
      </p:sp>
      <p:sp>
        <p:nvSpPr>
          <p:cNvPr id="5" name="Footer Placeholder 4">
            <a:extLst>
              <a:ext uri="{FF2B5EF4-FFF2-40B4-BE49-F238E27FC236}">
                <a16:creationId xmlns:a16="http://schemas.microsoft.com/office/drawing/2014/main" id="{E619C0A4-F601-4674-B0D3-5A91C9D6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28D6C-75B1-4863-9667-1429045A796B}"/>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340349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2DB8-1CF8-4DC9-BBF0-5ACFB233EE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98611B-F457-4812-B1C9-39776B0D19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38FEC-67BE-439A-A4AB-7235A4BE0DE4}"/>
              </a:ext>
            </a:extLst>
          </p:cNvPr>
          <p:cNvSpPr>
            <a:spLocks noGrp="1"/>
          </p:cNvSpPr>
          <p:nvPr>
            <p:ph type="dt" sz="half" idx="10"/>
          </p:nvPr>
        </p:nvSpPr>
        <p:spPr/>
        <p:txBody>
          <a:bodyPr/>
          <a:lstStyle/>
          <a:p>
            <a:fld id="{9B515DED-3B93-4A34-BC7C-4E2CEF560E42}" type="datetime1">
              <a:rPr lang="en-US" smtClean="0"/>
              <a:t>6/14/2023</a:t>
            </a:fld>
            <a:endParaRPr lang="en-US"/>
          </a:p>
        </p:txBody>
      </p:sp>
      <p:sp>
        <p:nvSpPr>
          <p:cNvPr id="5" name="Footer Placeholder 4">
            <a:extLst>
              <a:ext uri="{FF2B5EF4-FFF2-40B4-BE49-F238E27FC236}">
                <a16:creationId xmlns:a16="http://schemas.microsoft.com/office/drawing/2014/main" id="{222079F9-B2A5-419D-B9A4-1D626799F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777B2-AC4B-4609-B5DE-85979D6D385A}"/>
              </a:ext>
            </a:extLst>
          </p:cNvPr>
          <p:cNvSpPr>
            <a:spLocks noGrp="1"/>
          </p:cNvSpPr>
          <p:nvPr>
            <p:ph type="sldNum" sz="quarter" idx="12"/>
          </p:nvPr>
        </p:nvSpPr>
        <p:spPr/>
        <p:txBody>
          <a:bodyPr/>
          <a:lstStyle/>
          <a:p>
            <a:fld id="{804142CB-34F8-4AC4-8A4F-0C16B98AFDD0}" type="slidenum">
              <a:rPr lang="en-US" smtClean="0"/>
              <a:t>‹#›</a:t>
            </a:fld>
            <a:endParaRPr lang="en-US"/>
          </a:p>
        </p:txBody>
      </p:sp>
      <p:pic>
        <p:nvPicPr>
          <p:cNvPr id="9" name="Picture 8" descr="Graphical user interface, text, website&#10;&#10;Description automatically generated">
            <a:extLst>
              <a:ext uri="{FF2B5EF4-FFF2-40B4-BE49-F238E27FC236}">
                <a16:creationId xmlns:a16="http://schemas.microsoft.com/office/drawing/2014/main" id="{C96A9C8F-135E-4B9D-8BC7-EBBA412F47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35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D5C2-076A-4688-B18A-A464E776E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27DAB-162C-4A59-AE9B-D0B98F0A5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B325BA-F992-40F8-A1E5-F2F598859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730D5-BD10-4EE6-9368-44A612EE5E6A}"/>
              </a:ext>
            </a:extLst>
          </p:cNvPr>
          <p:cNvSpPr>
            <a:spLocks noGrp="1"/>
          </p:cNvSpPr>
          <p:nvPr>
            <p:ph type="dt" sz="half" idx="10"/>
          </p:nvPr>
        </p:nvSpPr>
        <p:spPr/>
        <p:txBody>
          <a:bodyPr/>
          <a:lstStyle/>
          <a:p>
            <a:fld id="{4F3EC4FB-12BE-481C-B375-16D58CC56F73}" type="datetime1">
              <a:rPr lang="en-US" smtClean="0"/>
              <a:t>6/14/2023</a:t>
            </a:fld>
            <a:endParaRPr lang="en-US"/>
          </a:p>
        </p:txBody>
      </p:sp>
      <p:sp>
        <p:nvSpPr>
          <p:cNvPr id="6" name="Footer Placeholder 5">
            <a:extLst>
              <a:ext uri="{FF2B5EF4-FFF2-40B4-BE49-F238E27FC236}">
                <a16:creationId xmlns:a16="http://schemas.microsoft.com/office/drawing/2014/main" id="{04D4F6DF-30BE-4EC8-9F4C-708C6B2A6AB8}"/>
              </a:ext>
            </a:extLst>
          </p:cNvPr>
          <p:cNvSpPr>
            <a:spLocks noGrp="1"/>
          </p:cNvSpPr>
          <p:nvPr>
            <p:ph type="ftr" sz="quarter" idx="11"/>
          </p:nvPr>
        </p:nvSpPr>
        <p:spPr/>
        <p:txBody>
          <a:bodyPr/>
          <a:lstStyle/>
          <a:p>
            <a:endParaRPr lang="en-US"/>
          </a:p>
        </p:txBody>
      </p:sp>
      <p:sp>
        <p:nvSpPr>
          <p:cNvPr id="12" name="Slide Number Placeholder 5">
            <a:extLst>
              <a:ext uri="{FF2B5EF4-FFF2-40B4-BE49-F238E27FC236}">
                <a16:creationId xmlns:a16="http://schemas.microsoft.com/office/drawing/2014/main" id="{2750BA22-C130-4597-93EA-283DF7F6C3B5}"/>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pic>
        <p:nvPicPr>
          <p:cNvPr id="13" name="Picture 12" descr="Graphical user interface&#10;&#10;Description automatically generated with medium confidence">
            <a:extLst>
              <a:ext uri="{FF2B5EF4-FFF2-40B4-BE49-F238E27FC236}">
                <a16:creationId xmlns:a16="http://schemas.microsoft.com/office/drawing/2014/main" id="{A12D2F81-AD35-412C-95AE-729CBAB1D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426144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ECB6-1423-4D61-8796-44A3B75F65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9D4DE-BC71-490E-8AF4-AD2C9EC5D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94CF9-A92E-43AA-B3E0-A33622FE86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C8BFE-5C82-4FD2-B051-29C765F488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1A6434-E9D7-449E-9088-CB032C67D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F41EBE-4053-44EE-AFDA-1A2880460084}"/>
              </a:ext>
            </a:extLst>
          </p:cNvPr>
          <p:cNvSpPr>
            <a:spLocks noGrp="1"/>
          </p:cNvSpPr>
          <p:nvPr>
            <p:ph type="dt" sz="half" idx="10"/>
          </p:nvPr>
        </p:nvSpPr>
        <p:spPr/>
        <p:txBody>
          <a:bodyPr/>
          <a:lstStyle/>
          <a:p>
            <a:fld id="{8AC67CA2-C3E5-4D77-BC9F-58609CA00424}" type="datetime1">
              <a:rPr lang="en-US" smtClean="0"/>
              <a:t>6/14/2023</a:t>
            </a:fld>
            <a:endParaRPr lang="en-US"/>
          </a:p>
        </p:txBody>
      </p:sp>
      <p:sp>
        <p:nvSpPr>
          <p:cNvPr id="8" name="Footer Placeholder 7">
            <a:extLst>
              <a:ext uri="{FF2B5EF4-FFF2-40B4-BE49-F238E27FC236}">
                <a16:creationId xmlns:a16="http://schemas.microsoft.com/office/drawing/2014/main" id="{F5EC6090-7B29-459F-A55F-406D2DD81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B343F-8E58-41CA-A4B2-63C3557F5CB7}"/>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23757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B701-9F60-48B8-867A-8BD1EF3A3C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C0D85-D563-4673-AE9E-095C0F769C7D}"/>
              </a:ext>
            </a:extLst>
          </p:cNvPr>
          <p:cNvSpPr>
            <a:spLocks noGrp="1"/>
          </p:cNvSpPr>
          <p:nvPr>
            <p:ph type="dt" sz="half" idx="10"/>
          </p:nvPr>
        </p:nvSpPr>
        <p:spPr/>
        <p:txBody>
          <a:bodyPr/>
          <a:lstStyle/>
          <a:p>
            <a:fld id="{73774B13-B99C-4EB8-95BE-02C3E126154A}" type="datetime1">
              <a:rPr lang="en-US" smtClean="0"/>
              <a:t>6/14/2023</a:t>
            </a:fld>
            <a:endParaRPr lang="en-US"/>
          </a:p>
        </p:txBody>
      </p:sp>
      <p:sp>
        <p:nvSpPr>
          <p:cNvPr id="4" name="Footer Placeholder 3">
            <a:extLst>
              <a:ext uri="{FF2B5EF4-FFF2-40B4-BE49-F238E27FC236}">
                <a16:creationId xmlns:a16="http://schemas.microsoft.com/office/drawing/2014/main" id="{02B1F5BA-6F0C-436A-82C3-C26CCB726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38728-EBC6-432F-AD6F-1340705B268A}"/>
              </a:ext>
            </a:extLst>
          </p:cNvPr>
          <p:cNvSpPr>
            <a:spLocks noGrp="1"/>
          </p:cNvSpPr>
          <p:nvPr>
            <p:ph type="sldNum" sz="quarter" idx="12"/>
          </p:nvPr>
        </p:nvSpPr>
        <p:spPr/>
        <p:txBody>
          <a:bodyPr/>
          <a:lstStyle/>
          <a:p>
            <a:fld id="{804142CB-34F8-4AC4-8A4F-0C16B98AFDD0}" type="slidenum">
              <a:rPr lang="en-US" smtClean="0"/>
              <a:t>‹#›</a:t>
            </a:fld>
            <a:endParaRPr lang="en-US"/>
          </a:p>
        </p:txBody>
      </p:sp>
    </p:spTree>
    <p:extLst>
      <p:ext uri="{BB962C8B-B14F-4D97-AF65-F5344CB8AC3E}">
        <p14:creationId xmlns:p14="http://schemas.microsoft.com/office/powerpoint/2010/main" val="378000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82406-67F9-4A28-A13F-EBB3C87E1DBE}"/>
              </a:ext>
            </a:extLst>
          </p:cNvPr>
          <p:cNvSpPr>
            <a:spLocks noGrp="1"/>
          </p:cNvSpPr>
          <p:nvPr>
            <p:ph type="dt" sz="half" idx="10"/>
          </p:nvPr>
        </p:nvSpPr>
        <p:spPr/>
        <p:txBody>
          <a:bodyPr/>
          <a:lstStyle/>
          <a:p>
            <a:fld id="{C328C02B-5945-4A54-81B1-AD75FE4923F8}" type="datetime1">
              <a:rPr lang="en-US" smtClean="0"/>
              <a:t>6/14/2023</a:t>
            </a:fld>
            <a:endParaRPr lang="en-US"/>
          </a:p>
        </p:txBody>
      </p:sp>
      <p:sp>
        <p:nvSpPr>
          <p:cNvPr id="3" name="Footer Placeholder 2">
            <a:extLst>
              <a:ext uri="{FF2B5EF4-FFF2-40B4-BE49-F238E27FC236}">
                <a16:creationId xmlns:a16="http://schemas.microsoft.com/office/drawing/2014/main" id="{CA99376E-5E12-450A-B16B-1FBD3B9BA3B7}"/>
              </a:ext>
            </a:extLst>
          </p:cNvPr>
          <p:cNvSpPr>
            <a:spLocks noGrp="1"/>
          </p:cNvSpPr>
          <p:nvPr>
            <p:ph type="ftr" sz="quarter" idx="11"/>
          </p:nvPr>
        </p:nvSpPr>
        <p:spPr/>
        <p:txBody>
          <a:bodyPr/>
          <a:lstStyle/>
          <a:p>
            <a:endParaRPr lang="en-US"/>
          </a:p>
        </p:txBody>
      </p:sp>
      <p:sp>
        <p:nvSpPr>
          <p:cNvPr id="6" name="Picture Placeholder 8">
            <a:extLst>
              <a:ext uri="{FF2B5EF4-FFF2-40B4-BE49-F238E27FC236}">
                <a16:creationId xmlns:a16="http://schemas.microsoft.com/office/drawing/2014/main" id="{A5538AC2-C5B1-41B0-98EC-B711971CAFBB}"/>
              </a:ext>
            </a:extLst>
          </p:cNvPr>
          <p:cNvSpPr>
            <a:spLocks noGrp="1"/>
          </p:cNvSpPr>
          <p:nvPr>
            <p:ph type="pic" sz="quarter" idx="14"/>
          </p:nvPr>
        </p:nvSpPr>
        <p:spPr>
          <a:xfrm>
            <a:off x="8794750" y="1314449"/>
            <a:ext cx="2743200" cy="4351337"/>
          </a:xfrm>
          <a:prstGeom prst="rect">
            <a:avLst/>
          </a:prstGeom>
          <a:noFill/>
        </p:spPr>
        <p:txBody>
          <a:bodyPr/>
          <a:lstStyle/>
          <a:p>
            <a:endParaRPr lang="id-ID"/>
          </a:p>
        </p:txBody>
      </p:sp>
      <p:sp>
        <p:nvSpPr>
          <p:cNvPr id="10" name="Content Placeholder 2">
            <a:extLst>
              <a:ext uri="{FF2B5EF4-FFF2-40B4-BE49-F238E27FC236}">
                <a16:creationId xmlns:a16="http://schemas.microsoft.com/office/drawing/2014/main" id="{93E020FB-BEF9-4414-A26F-FE528522282F}"/>
              </a:ext>
            </a:extLst>
          </p:cNvPr>
          <p:cNvSpPr>
            <a:spLocks noGrp="1"/>
          </p:cNvSpPr>
          <p:nvPr>
            <p:ph sz="half" idx="1"/>
          </p:nvPr>
        </p:nvSpPr>
        <p:spPr>
          <a:xfrm>
            <a:off x="806450" y="1314450"/>
            <a:ext cx="78041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424D999D-975B-46D7-97CE-83DDA4D5AC2A}"/>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pic>
        <p:nvPicPr>
          <p:cNvPr id="12" name="Picture 11" descr="Graphical user interface&#10;&#10;Description automatically generated with medium confidence">
            <a:extLst>
              <a:ext uri="{FF2B5EF4-FFF2-40B4-BE49-F238E27FC236}">
                <a16:creationId xmlns:a16="http://schemas.microsoft.com/office/drawing/2014/main" id="{12A0A005-A4D6-4DAC-AA56-CE784D1A6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87546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82406-67F9-4A28-A13F-EBB3C87E1DBE}"/>
              </a:ext>
            </a:extLst>
          </p:cNvPr>
          <p:cNvSpPr>
            <a:spLocks noGrp="1"/>
          </p:cNvSpPr>
          <p:nvPr>
            <p:ph type="dt" sz="half" idx="10"/>
          </p:nvPr>
        </p:nvSpPr>
        <p:spPr/>
        <p:txBody>
          <a:bodyPr/>
          <a:lstStyle/>
          <a:p>
            <a:fld id="{8B7F087D-12D8-4711-8B58-2C1B124794BE}" type="datetime1">
              <a:rPr lang="en-US" smtClean="0"/>
              <a:t>6/14/2023</a:t>
            </a:fld>
            <a:endParaRPr lang="en-US"/>
          </a:p>
        </p:txBody>
      </p:sp>
      <p:sp>
        <p:nvSpPr>
          <p:cNvPr id="3" name="Footer Placeholder 2">
            <a:extLst>
              <a:ext uri="{FF2B5EF4-FFF2-40B4-BE49-F238E27FC236}">
                <a16:creationId xmlns:a16="http://schemas.microsoft.com/office/drawing/2014/main" id="{CA99376E-5E12-450A-B16B-1FBD3B9BA3B7}"/>
              </a:ext>
            </a:extLst>
          </p:cNvPr>
          <p:cNvSpPr>
            <a:spLocks noGrp="1"/>
          </p:cNvSpPr>
          <p:nvPr>
            <p:ph type="ftr" sz="quarter" idx="11"/>
          </p:nvPr>
        </p:nvSpPr>
        <p:spPr/>
        <p:txBody>
          <a:bodyPr/>
          <a:lstStyle/>
          <a:p>
            <a:endParaRPr lang="en-US"/>
          </a:p>
        </p:txBody>
      </p:sp>
      <p:sp>
        <p:nvSpPr>
          <p:cNvPr id="6" name="Picture Placeholder 8">
            <a:extLst>
              <a:ext uri="{FF2B5EF4-FFF2-40B4-BE49-F238E27FC236}">
                <a16:creationId xmlns:a16="http://schemas.microsoft.com/office/drawing/2014/main" id="{A5538AC2-C5B1-41B0-98EC-B711971CAFBB}"/>
              </a:ext>
            </a:extLst>
          </p:cNvPr>
          <p:cNvSpPr>
            <a:spLocks noGrp="1"/>
          </p:cNvSpPr>
          <p:nvPr>
            <p:ph type="pic" sz="quarter" idx="14"/>
          </p:nvPr>
        </p:nvSpPr>
        <p:spPr>
          <a:xfrm>
            <a:off x="9020908" y="1314449"/>
            <a:ext cx="2517042" cy="4351337"/>
          </a:xfrm>
          <a:prstGeom prst="rect">
            <a:avLst/>
          </a:prstGeom>
          <a:noFill/>
        </p:spPr>
        <p:txBody>
          <a:bodyPr/>
          <a:lstStyle/>
          <a:p>
            <a:endParaRPr lang="id-ID"/>
          </a:p>
        </p:txBody>
      </p:sp>
      <p:sp>
        <p:nvSpPr>
          <p:cNvPr id="10" name="Content Placeholder 2">
            <a:extLst>
              <a:ext uri="{FF2B5EF4-FFF2-40B4-BE49-F238E27FC236}">
                <a16:creationId xmlns:a16="http://schemas.microsoft.com/office/drawing/2014/main" id="{93E020FB-BEF9-4414-A26F-FE528522282F}"/>
              </a:ext>
            </a:extLst>
          </p:cNvPr>
          <p:cNvSpPr>
            <a:spLocks noGrp="1"/>
          </p:cNvSpPr>
          <p:nvPr>
            <p:ph sz="half" idx="1"/>
          </p:nvPr>
        </p:nvSpPr>
        <p:spPr>
          <a:xfrm>
            <a:off x="806450" y="1314450"/>
            <a:ext cx="54800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BFE91DE3-349E-4DCB-9771-79980DAA9699}"/>
              </a:ext>
            </a:extLst>
          </p:cNvPr>
          <p:cNvSpPr>
            <a:spLocks noGrp="1"/>
          </p:cNvSpPr>
          <p:nvPr>
            <p:ph type="pic" sz="quarter" idx="15"/>
          </p:nvPr>
        </p:nvSpPr>
        <p:spPr>
          <a:xfrm>
            <a:off x="6435970" y="1314449"/>
            <a:ext cx="2517042" cy="4351337"/>
          </a:xfrm>
          <a:prstGeom prst="rect">
            <a:avLst/>
          </a:prstGeom>
          <a:noFill/>
        </p:spPr>
        <p:txBody>
          <a:bodyPr/>
          <a:lstStyle/>
          <a:p>
            <a:endParaRPr lang="id-ID"/>
          </a:p>
        </p:txBody>
      </p:sp>
      <p:sp>
        <p:nvSpPr>
          <p:cNvPr id="12" name="Slide Number Placeholder 5">
            <a:extLst>
              <a:ext uri="{FF2B5EF4-FFF2-40B4-BE49-F238E27FC236}">
                <a16:creationId xmlns:a16="http://schemas.microsoft.com/office/drawing/2014/main" id="{36AD0E40-1459-4CCB-8C36-DC9F3AEFDAA7}"/>
              </a:ext>
            </a:extLst>
          </p:cNvPr>
          <p:cNvSpPr>
            <a:spLocks noGrp="1"/>
          </p:cNvSpPr>
          <p:nvPr>
            <p:ph type="sldNum" sz="quarter" idx="12"/>
          </p:nvPr>
        </p:nvSpPr>
        <p:spPr>
          <a:xfrm>
            <a:off x="8768861" y="6559062"/>
            <a:ext cx="2743200" cy="237391"/>
          </a:xfrm>
        </p:spPr>
        <p:txBody>
          <a:bodyPr/>
          <a:lstStyle/>
          <a:p>
            <a:fld id="{804142CB-34F8-4AC4-8A4F-0C16B98AFDD0}" type="slidenum">
              <a:rPr lang="en-US" smtClean="0"/>
              <a:t>‹#›</a:t>
            </a:fld>
            <a:endParaRPr lang="en-US"/>
          </a:p>
        </p:txBody>
      </p:sp>
      <p:pic>
        <p:nvPicPr>
          <p:cNvPr id="16" name="Picture 15" descr="Graphical user interface&#10;&#10;Description automatically generated with medium confidence">
            <a:extLst>
              <a:ext uri="{FF2B5EF4-FFF2-40B4-BE49-F238E27FC236}">
                <a16:creationId xmlns:a16="http://schemas.microsoft.com/office/drawing/2014/main" id="{4B3A1256-FFA6-44FA-9758-839C459EE2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301596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E2C24-9E8D-47C5-80DA-A463D77BE223}"/>
              </a:ext>
            </a:extLst>
          </p:cNvPr>
          <p:cNvSpPr>
            <a:spLocks noGrp="1"/>
          </p:cNvSpPr>
          <p:nvPr>
            <p:ph type="title"/>
          </p:nvPr>
        </p:nvSpPr>
        <p:spPr>
          <a:xfrm>
            <a:off x="838200" y="365126"/>
            <a:ext cx="10515600" cy="6341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6BC1E-B145-40F2-A621-2247EE46720A}"/>
              </a:ext>
            </a:extLst>
          </p:cNvPr>
          <p:cNvSpPr>
            <a:spLocks noGrp="1"/>
          </p:cNvSpPr>
          <p:nvPr>
            <p:ph type="body" idx="1"/>
          </p:nvPr>
        </p:nvSpPr>
        <p:spPr>
          <a:xfrm>
            <a:off x="838200" y="1366887"/>
            <a:ext cx="10515600" cy="48100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C6A212-CB2A-4FFC-802A-E6824F984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90B45-F5A2-4AD0-99D0-0314D3E46AC4}" type="datetime1">
              <a:rPr lang="en-US" smtClean="0"/>
              <a:t>6/14/2023</a:t>
            </a:fld>
            <a:endParaRPr lang="en-US"/>
          </a:p>
        </p:txBody>
      </p:sp>
      <p:sp>
        <p:nvSpPr>
          <p:cNvPr id="5" name="Footer Placeholder 4">
            <a:extLst>
              <a:ext uri="{FF2B5EF4-FFF2-40B4-BE49-F238E27FC236}">
                <a16:creationId xmlns:a16="http://schemas.microsoft.com/office/drawing/2014/main" id="{73ED15CE-5140-426A-9A1F-AE52E0902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C9358-1F6B-494B-867F-80E0A5903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142CB-34F8-4AC4-8A4F-0C16B98AFDD0}" type="slidenum">
              <a:rPr lang="en-US" smtClean="0"/>
              <a:t>‹#›</a:t>
            </a:fld>
            <a:endParaRPr lang="en-US"/>
          </a:p>
        </p:txBody>
      </p:sp>
    </p:spTree>
    <p:extLst>
      <p:ext uri="{BB962C8B-B14F-4D97-AF65-F5344CB8AC3E}">
        <p14:creationId xmlns:p14="http://schemas.microsoft.com/office/powerpoint/2010/main" val="90016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53" r:id="rId6"/>
    <p:sldLayoutId id="2147483654" r:id="rId7"/>
    <p:sldLayoutId id="2147483655" r:id="rId8"/>
    <p:sldLayoutId id="2147483663" r:id="rId9"/>
    <p:sldLayoutId id="2147483660" r:id="rId10"/>
    <p:sldLayoutId id="2147483661" r:id="rId11"/>
    <p:sldLayoutId id="2147483664" r:id="rId12"/>
    <p:sldLayoutId id="2147483662" r:id="rId13"/>
    <p:sldLayoutId id="2147483665" r:id="rId14"/>
    <p:sldLayoutId id="2147483656" r:id="rId15"/>
    <p:sldLayoutId id="2147483657" r:id="rId16"/>
    <p:sldLayoutId id="2147483658" r:id="rId17"/>
    <p:sldLayoutId id="214748365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096C-4326-4AD0-9A38-58B645245E41}"/>
              </a:ext>
            </a:extLst>
          </p:cNvPr>
          <p:cNvSpPr>
            <a:spLocks noGrp="1"/>
          </p:cNvSpPr>
          <p:nvPr>
            <p:ph type="ctrTitle"/>
          </p:nvPr>
        </p:nvSpPr>
        <p:spPr>
          <a:xfrm>
            <a:off x="1426345" y="4078157"/>
            <a:ext cx="9144000" cy="719629"/>
          </a:xfrm>
        </p:spPr>
        <p:txBody>
          <a:bodyPr>
            <a:noAutofit/>
          </a:bodyPr>
          <a:lstStyle/>
          <a:p>
            <a:pPr algn="l"/>
            <a:r>
              <a:rPr lang="en-US" sz="2800" dirty="0" err="1">
                <a:solidFill>
                  <a:schemeClr val="bg1"/>
                </a:solidFill>
                <a:latin typeface="Raleway Black" panose="020B0A03030101060003" pitchFamily="34" charset="0"/>
              </a:rPr>
              <a:t>Sistem</a:t>
            </a:r>
            <a:r>
              <a:rPr lang="en-US" sz="2800" dirty="0">
                <a:solidFill>
                  <a:schemeClr val="bg1"/>
                </a:solidFill>
                <a:latin typeface="Raleway Black" panose="020B0A03030101060003" pitchFamily="34" charset="0"/>
              </a:rPr>
              <a:t> </a:t>
            </a:r>
            <a:r>
              <a:rPr lang="en-US" sz="2800" dirty="0" err="1">
                <a:solidFill>
                  <a:schemeClr val="bg1"/>
                </a:solidFill>
                <a:latin typeface="Raleway Black" panose="020B0A03030101060003" pitchFamily="34" charset="0"/>
              </a:rPr>
              <a:t>Perencanaan</a:t>
            </a:r>
            <a:r>
              <a:rPr lang="en-US" sz="2800" dirty="0">
                <a:solidFill>
                  <a:schemeClr val="bg1"/>
                </a:solidFill>
                <a:latin typeface="Raleway Black" panose="020B0A03030101060003" pitchFamily="34" charset="0"/>
              </a:rPr>
              <a:t> &amp; </a:t>
            </a:r>
            <a:r>
              <a:rPr lang="en-US" sz="2800" dirty="0" err="1">
                <a:solidFill>
                  <a:schemeClr val="bg1"/>
                </a:solidFill>
                <a:latin typeface="Raleway Black" panose="020B0A03030101060003" pitchFamily="34" charset="0"/>
              </a:rPr>
              <a:t>Pengendalian</a:t>
            </a:r>
            <a:r>
              <a:rPr lang="en-US" sz="2800" dirty="0">
                <a:solidFill>
                  <a:schemeClr val="bg1"/>
                </a:solidFill>
                <a:latin typeface="Raleway Black" panose="020B0A03030101060003" pitchFamily="34" charset="0"/>
              </a:rPr>
              <a:t> </a:t>
            </a:r>
            <a:r>
              <a:rPr lang="en-US" sz="2800" dirty="0" err="1">
                <a:solidFill>
                  <a:schemeClr val="bg1"/>
                </a:solidFill>
                <a:latin typeface="Raleway Black" panose="020B0A03030101060003" pitchFamily="34" charset="0"/>
              </a:rPr>
              <a:t>Manajemen</a:t>
            </a:r>
            <a:endParaRPr lang="en-US" sz="2800" dirty="0">
              <a:solidFill>
                <a:schemeClr val="bg1"/>
              </a:solidFill>
              <a:latin typeface="Raleway Black" panose="020B0A03030101060003" pitchFamily="34" charset="0"/>
            </a:endParaRPr>
          </a:p>
        </p:txBody>
      </p:sp>
      <p:sp>
        <p:nvSpPr>
          <p:cNvPr id="6" name="Slide Number Placeholder 5">
            <a:extLst>
              <a:ext uri="{FF2B5EF4-FFF2-40B4-BE49-F238E27FC236}">
                <a16:creationId xmlns:a16="http://schemas.microsoft.com/office/drawing/2014/main" id="{978364FD-808D-4040-B0F3-CC61B6C6840D}"/>
              </a:ext>
            </a:extLst>
          </p:cNvPr>
          <p:cNvSpPr>
            <a:spLocks noGrp="1"/>
          </p:cNvSpPr>
          <p:nvPr>
            <p:ph type="sldNum" sz="quarter" idx="12"/>
          </p:nvPr>
        </p:nvSpPr>
        <p:spPr/>
        <p:txBody>
          <a:bodyPr/>
          <a:lstStyle/>
          <a:p>
            <a:fld id="{804142CB-34F8-4AC4-8A4F-0C16B98AFDD0}" type="slidenum">
              <a:rPr lang="en-US" smtClean="0"/>
              <a:t>1</a:t>
            </a:fld>
            <a:endParaRPr lang="en-US"/>
          </a:p>
        </p:txBody>
      </p:sp>
    </p:spTree>
    <p:extLst>
      <p:ext uri="{BB962C8B-B14F-4D97-AF65-F5344CB8AC3E}">
        <p14:creationId xmlns:p14="http://schemas.microsoft.com/office/powerpoint/2010/main" val="243552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837E4-67F4-1EA5-1576-1A30EB4A63F5}"/>
              </a:ext>
            </a:extLst>
          </p:cNvPr>
          <p:cNvSpPr>
            <a:spLocks noGrp="1"/>
          </p:cNvSpPr>
          <p:nvPr>
            <p:ph type="sldNum" sz="quarter" idx="12"/>
          </p:nvPr>
        </p:nvSpPr>
        <p:spPr/>
        <p:txBody>
          <a:bodyPr/>
          <a:lstStyle/>
          <a:p>
            <a:fld id="{804142CB-34F8-4AC4-8A4F-0C16B98AFDD0}" type="slidenum">
              <a:rPr lang="en-US" smtClean="0"/>
              <a:t>10</a:t>
            </a:fld>
            <a:endParaRPr lang="en-US"/>
          </a:p>
        </p:txBody>
      </p:sp>
      <p:graphicFrame>
        <p:nvGraphicFramePr>
          <p:cNvPr id="5" name="Diagram 4">
            <a:extLst>
              <a:ext uri="{FF2B5EF4-FFF2-40B4-BE49-F238E27FC236}">
                <a16:creationId xmlns:a16="http://schemas.microsoft.com/office/drawing/2014/main" id="{B958A2D1-47EC-90A4-C844-E7B0D46FD600}"/>
              </a:ext>
            </a:extLst>
          </p:cNvPr>
          <p:cNvGraphicFramePr/>
          <p:nvPr/>
        </p:nvGraphicFramePr>
        <p:xfrm>
          <a:off x="2032000" y="327991"/>
          <a:ext cx="8503478" cy="582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1C58363-078A-224E-050A-79BF6B863181}"/>
              </a:ext>
            </a:extLst>
          </p:cNvPr>
          <p:cNvSpPr txBox="1"/>
          <p:nvPr/>
        </p:nvSpPr>
        <p:spPr>
          <a:xfrm flipH="1">
            <a:off x="1079388" y="437218"/>
            <a:ext cx="9615115" cy="584775"/>
          </a:xfrm>
          <a:prstGeom prst="rect">
            <a:avLst/>
          </a:prstGeom>
          <a:noFill/>
        </p:spPr>
        <p:txBody>
          <a:bodyPr wrap="square" rtlCol="0">
            <a:spAutoFit/>
          </a:bodyPr>
          <a:lstStyle/>
          <a:p>
            <a:r>
              <a:rPr lang="en-US" sz="3200" dirty="0" err="1"/>
              <a:t>Unsur</a:t>
            </a:r>
            <a:r>
              <a:rPr lang="en-US" sz="3200" dirty="0"/>
              <a:t> </a:t>
            </a:r>
            <a:r>
              <a:rPr lang="en-US" sz="3200" dirty="0" err="1"/>
              <a:t>Pengendalian</a:t>
            </a:r>
            <a:r>
              <a:rPr lang="en-US" sz="3200" dirty="0"/>
              <a:t> Internal </a:t>
            </a:r>
            <a:endParaRPr lang="en-ID" sz="3200" dirty="0"/>
          </a:p>
        </p:txBody>
      </p:sp>
    </p:spTree>
    <p:extLst>
      <p:ext uri="{BB962C8B-B14F-4D97-AF65-F5344CB8AC3E}">
        <p14:creationId xmlns:p14="http://schemas.microsoft.com/office/powerpoint/2010/main" val="370491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A74D-55E8-99E7-60A6-EADC2480BF8A}"/>
              </a:ext>
            </a:extLst>
          </p:cNvPr>
          <p:cNvSpPr>
            <a:spLocks noGrp="1"/>
          </p:cNvSpPr>
          <p:nvPr>
            <p:ph type="title"/>
          </p:nvPr>
        </p:nvSpPr>
        <p:spPr/>
        <p:txBody>
          <a:bodyPr>
            <a:normAutofit fontScale="90000"/>
          </a:bodyPr>
          <a:lstStyle/>
          <a:p>
            <a:r>
              <a:rPr lang="en-US" dirty="0" err="1"/>
              <a:t>Standar</a:t>
            </a:r>
            <a:r>
              <a:rPr lang="en-US" dirty="0"/>
              <a:t> </a:t>
            </a:r>
            <a:r>
              <a:rPr lang="en-US" dirty="0" err="1"/>
              <a:t>Umum</a:t>
            </a:r>
            <a:endParaRPr lang="en-ID" dirty="0"/>
          </a:p>
        </p:txBody>
      </p:sp>
      <p:sp>
        <p:nvSpPr>
          <p:cNvPr id="4" name="Slide Number Placeholder 3">
            <a:extLst>
              <a:ext uri="{FF2B5EF4-FFF2-40B4-BE49-F238E27FC236}">
                <a16:creationId xmlns:a16="http://schemas.microsoft.com/office/drawing/2014/main" id="{96CDFF33-8854-7E1B-28EB-86BA27AC4DDB}"/>
              </a:ext>
            </a:extLst>
          </p:cNvPr>
          <p:cNvSpPr>
            <a:spLocks noGrp="1"/>
          </p:cNvSpPr>
          <p:nvPr>
            <p:ph type="sldNum" sz="quarter" idx="12"/>
          </p:nvPr>
        </p:nvSpPr>
        <p:spPr/>
        <p:txBody>
          <a:bodyPr/>
          <a:lstStyle/>
          <a:p>
            <a:fld id="{804142CB-34F8-4AC4-8A4F-0C16B98AFDD0}" type="slidenum">
              <a:rPr lang="en-US" smtClean="0"/>
              <a:t>11</a:t>
            </a:fld>
            <a:endParaRPr lang="en-US"/>
          </a:p>
        </p:txBody>
      </p:sp>
      <p:sp>
        <p:nvSpPr>
          <p:cNvPr id="5" name="TextBox 4">
            <a:extLst>
              <a:ext uri="{FF2B5EF4-FFF2-40B4-BE49-F238E27FC236}">
                <a16:creationId xmlns:a16="http://schemas.microsoft.com/office/drawing/2014/main" id="{24DC2468-818D-2F54-C60F-B673327C8F27}"/>
              </a:ext>
            </a:extLst>
          </p:cNvPr>
          <p:cNvSpPr txBox="1"/>
          <p:nvPr/>
        </p:nvSpPr>
        <p:spPr>
          <a:xfrm>
            <a:off x="502920" y="1370129"/>
            <a:ext cx="11186160" cy="483209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800" dirty="0" err="1"/>
              <a:t>Keyakinan</a:t>
            </a:r>
            <a:r>
              <a:rPr lang="en-US" sz="1800" dirty="0"/>
              <a:t> yang </a:t>
            </a:r>
            <a:r>
              <a:rPr lang="en-US" sz="1800" dirty="0" err="1"/>
              <a:t>memadai</a:t>
            </a:r>
            <a:br>
              <a:rPr lang="en-US" sz="1800" dirty="0"/>
            </a:br>
            <a:r>
              <a:rPr lang="en-US" sz="1800" dirty="0" err="1"/>
              <a:t>Pengendalian</a:t>
            </a:r>
            <a:r>
              <a:rPr lang="en-US" sz="1800" dirty="0"/>
              <a:t> </a:t>
            </a:r>
            <a:r>
              <a:rPr lang="en-US" sz="1800" dirty="0" err="1"/>
              <a:t>harus</a:t>
            </a:r>
            <a:r>
              <a:rPr lang="en-US" sz="1800" dirty="0"/>
              <a:t> </a:t>
            </a:r>
            <a:r>
              <a:rPr lang="en-US" sz="1800" dirty="0" err="1"/>
              <a:t>memberikan</a:t>
            </a:r>
            <a:r>
              <a:rPr lang="en-US" sz="1800" dirty="0"/>
              <a:t> </a:t>
            </a:r>
            <a:r>
              <a:rPr lang="en-US" sz="1800" dirty="0" err="1"/>
              <a:t>suatu</a:t>
            </a:r>
            <a:r>
              <a:rPr lang="en-US" sz="1800" dirty="0"/>
              <a:t> </a:t>
            </a:r>
            <a:r>
              <a:rPr lang="en-US" sz="1800" dirty="0" err="1"/>
              <a:t>keyakinan</a:t>
            </a:r>
            <a:r>
              <a:rPr lang="en-US" sz="1800" dirty="0"/>
              <a:t> yang </a:t>
            </a:r>
            <a:r>
              <a:rPr lang="en-US" sz="1800" dirty="0" err="1"/>
              <a:t>memadai</a:t>
            </a:r>
            <a:r>
              <a:rPr lang="en-US" sz="1800" dirty="0"/>
              <a:t> </a:t>
            </a:r>
            <a:r>
              <a:rPr lang="en-US" sz="1800" dirty="0" err="1"/>
              <a:t>bahwa</a:t>
            </a:r>
            <a:r>
              <a:rPr lang="en-US" sz="1800" dirty="0"/>
              <a:t> </a:t>
            </a:r>
            <a:r>
              <a:rPr lang="en-US" sz="1800" dirty="0" err="1"/>
              <a:t>tujuan</a:t>
            </a:r>
            <a:r>
              <a:rPr lang="en-US" sz="1800" dirty="0"/>
              <a:t> </a:t>
            </a:r>
            <a:r>
              <a:rPr lang="en-US" sz="1800" dirty="0" err="1"/>
              <a:t>pengendalian</a:t>
            </a:r>
            <a:r>
              <a:rPr lang="en-US" sz="1800" dirty="0"/>
              <a:t> </a:t>
            </a:r>
            <a:r>
              <a:rPr lang="en-US" sz="1800" dirty="0" err="1"/>
              <a:t>manajemen</a:t>
            </a:r>
            <a:r>
              <a:rPr lang="en-US" sz="1800" dirty="0"/>
              <a:t> </a:t>
            </a:r>
            <a:r>
              <a:rPr lang="en-US" sz="1800" dirty="0" err="1"/>
              <a:t>akan</a:t>
            </a:r>
            <a:r>
              <a:rPr lang="en-US" sz="1800" dirty="0"/>
              <a:t> </a:t>
            </a:r>
            <a:r>
              <a:rPr lang="en-US" sz="1800" dirty="0" err="1"/>
              <a:t>dapat</a:t>
            </a:r>
            <a:r>
              <a:rPr lang="en-US" sz="1800" dirty="0"/>
              <a:t> </a:t>
            </a:r>
            <a:r>
              <a:rPr lang="en-US" sz="1800" dirty="0" err="1"/>
              <a:t>tercapai</a:t>
            </a:r>
            <a:endParaRPr lang="en-US" sz="1800" dirty="0"/>
          </a:p>
          <a:p>
            <a:pPr marL="285750" indent="-285750">
              <a:spcBef>
                <a:spcPts val="600"/>
              </a:spcBef>
              <a:buFont typeface="Arial" panose="020B0604020202020204" pitchFamily="34" charset="0"/>
              <a:buChar char="•"/>
            </a:pPr>
            <a:r>
              <a:rPr lang="en-US" sz="1800" dirty="0" err="1"/>
              <a:t>Dukungan</a:t>
            </a:r>
            <a:r>
              <a:rPr lang="en-US" sz="1800" dirty="0"/>
              <a:t> </a:t>
            </a:r>
            <a:r>
              <a:rPr lang="en-US" sz="1800" dirty="0" err="1"/>
              <a:t>Perilaku</a:t>
            </a:r>
            <a:r>
              <a:rPr lang="en-US" sz="1800" dirty="0"/>
              <a:t> </a:t>
            </a:r>
            <a:br>
              <a:rPr lang="en-US" sz="1800" dirty="0"/>
            </a:br>
            <a:r>
              <a:rPr lang="en-US" sz="1800" dirty="0" err="1"/>
              <a:t>Manajemen</a:t>
            </a:r>
            <a:r>
              <a:rPr lang="en-US" sz="1800" dirty="0"/>
              <a:t> dan </a:t>
            </a:r>
            <a:r>
              <a:rPr lang="en-US" sz="1800" dirty="0" err="1"/>
              <a:t>personil</a:t>
            </a:r>
            <a:r>
              <a:rPr lang="en-US" sz="1800" dirty="0"/>
              <a:t> </a:t>
            </a:r>
            <a:r>
              <a:rPr lang="en-US" sz="1800" dirty="0" err="1"/>
              <a:t>suatu</a:t>
            </a:r>
            <a:r>
              <a:rPr lang="en-US" sz="1800" dirty="0"/>
              <a:t> </a:t>
            </a:r>
            <a:r>
              <a:rPr lang="en-US" sz="1800" dirty="0" err="1"/>
              <a:t>entitas</a:t>
            </a:r>
            <a:r>
              <a:rPr lang="en-US" sz="1800" dirty="0"/>
              <a:t> </a:t>
            </a:r>
            <a:r>
              <a:rPr lang="en-US" sz="1800" dirty="0" err="1"/>
              <a:t>harus</a:t>
            </a:r>
            <a:r>
              <a:rPr lang="en-US" sz="1800" dirty="0"/>
              <a:t> </a:t>
            </a:r>
            <a:r>
              <a:rPr lang="en-US" sz="1800" dirty="0" err="1"/>
              <a:t>memelihara</a:t>
            </a:r>
            <a:r>
              <a:rPr lang="en-US" sz="1800" dirty="0"/>
              <a:t> </a:t>
            </a:r>
            <a:r>
              <a:rPr lang="en-US" sz="1800" dirty="0" err="1"/>
              <a:t>suatu</a:t>
            </a:r>
            <a:r>
              <a:rPr lang="en-US" sz="1800" dirty="0"/>
              <a:t> </a:t>
            </a:r>
            <a:r>
              <a:rPr lang="en-US" sz="1800" dirty="0" err="1"/>
              <a:t>sikap</a:t>
            </a:r>
            <a:r>
              <a:rPr lang="en-US" sz="1800" dirty="0"/>
              <a:t> </a:t>
            </a:r>
            <a:r>
              <a:rPr lang="en-US" sz="1800" dirty="0" err="1"/>
              <a:t>perilaku</a:t>
            </a:r>
            <a:r>
              <a:rPr lang="en-US" sz="1800" dirty="0"/>
              <a:t> yang </a:t>
            </a:r>
            <a:r>
              <a:rPr lang="en-US" sz="1800" dirty="0" err="1"/>
              <a:t>mendukung</a:t>
            </a:r>
            <a:r>
              <a:rPr lang="en-US" sz="1800" dirty="0"/>
              <a:t> </a:t>
            </a:r>
            <a:r>
              <a:rPr lang="en-US" sz="1800" dirty="0" err="1"/>
              <a:t>suatu</a:t>
            </a:r>
            <a:r>
              <a:rPr lang="en-US" sz="1800" dirty="0"/>
              <a:t> </a:t>
            </a:r>
            <a:r>
              <a:rPr lang="en-US" sz="1800" dirty="0" err="1"/>
              <a:t>sistem</a:t>
            </a:r>
            <a:r>
              <a:rPr lang="en-US" sz="1800" dirty="0"/>
              <a:t> </a:t>
            </a:r>
            <a:r>
              <a:rPr lang="en-US" sz="1800" dirty="0" err="1"/>
              <a:t>pengendalian</a:t>
            </a:r>
            <a:r>
              <a:rPr lang="en-US" sz="1800" dirty="0"/>
              <a:t> </a:t>
            </a:r>
            <a:r>
              <a:rPr lang="en-US" sz="1800" dirty="0" err="1"/>
              <a:t>manajemen</a:t>
            </a:r>
            <a:endParaRPr lang="en-US" sz="1800" dirty="0"/>
          </a:p>
          <a:p>
            <a:pPr marL="285750" indent="-285750">
              <a:spcBef>
                <a:spcPts val="600"/>
              </a:spcBef>
              <a:buFont typeface="Arial" panose="020B0604020202020204" pitchFamily="34" charset="0"/>
              <a:buChar char="•"/>
            </a:pPr>
            <a:r>
              <a:rPr lang="en-US" sz="1800" dirty="0" err="1"/>
              <a:t>Integritas</a:t>
            </a:r>
            <a:r>
              <a:rPr lang="en-US" sz="1800" dirty="0"/>
              <a:t> dan </a:t>
            </a:r>
            <a:r>
              <a:rPr lang="en-US" sz="1800" dirty="0" err="1"/>
              <a:t>Kompetensi</a:t>
            </a:r>
            <a:r>
              <a:rPr lang="en-US" sz="1800" dirty="0"/>
              <a:t> </a:t>
            </a:r>
            <a:br>
              <a:rPr lang="en-US" sz="1800" dirty="0"/>
            </a:br>
            <a:r>
              <a:rPr lang="en-US" sz="1800" dirty="0" err="1"/>
              <a:t>Mereka</a:t>
            </a:r>
            <a:r>
              <a:rPr lang="en-US" sz="1800" dirty="0"/>
              <a:t> yang </a:t>
            </a:r>
            <a:r>
              <a:rPr lang="en-US" sz="1800" dirty="0" err="1"/>
              <a:t>terlibat</a:t>
            </a:r>
            <a:r>
              <a:rPr lang="en-US" sz="1800" dirty="0"/>
              <a:t> </a:t>
            </a:r>
            <a:r>
              <a:rPr lang="en-US" sz="1800" dirty="0" err="1"/>
              <a:t>dalam</a:t>
            </a:r>
            <a:r>
              <a:rPr lang="en-US" sz="1800" dirty="0"/>
              <a:t> </a:t>
            </a:r>
            <a:r>
              <a:rPr lang="en-US" sz="1800" dirty="0" err="1"/>
              <a:t>kegiatan</a:t>
            </a:r>
            <a:r>
              <a:rPr lang="en-US" sz="1800" dirty="0"/>
              <a:t> </a:t>
            </a:r>
            <a:r>
              <a:rPr lang="en-US" sz="1800" dirty="0" err="1"/>
              <a:t>suatu</a:t>
            </a:r>
            <a:r>
              <a:rPr lang="en-US" sz="1800" dirty="0"/>
              <a:t> </a:t>
            </a:r>
            <a:r>
              <a:rPr lang="en-US" sz="1800" dirty="0" err="1"/>
              <a:t>sistem</a:t>
            </a:r>
            <a:r>
              <a:rPr lang="en-US" sz="1800" dirty="0"/>
              <a:t> </a:t>
            </a:r>
            <a:r>
              <a:rPr lang="en-US" sz="1800" dirty="0" err="1"/>
              <a:t>pengendalian</a:t>
            </a:r>
            <a:r>
              <a:rPr lang="en-US" sz="1800" dirty="0"/>
              <a:t> </a:t>
            </a:r>
            <a:r>
              <a:rPr lang="en-US" sz="1800" dirty="0" err="1"/>
              <a:t>manajemen</a:t>
            </a:r>
            <a:r>
              <a:rPr lang="en-US" sz="1800" dirty="0"/>
              <a:t> </a:t>
            </a:r>
            <a:r>
              <a:rPr lang="en-US" sz="1800" dirty="0" err="1"/>
              <a:t>harus</a:t>
            </a:r>
            <a:r>
              <a:rPr lang="en-US" sz="1800" dirty="0"/>
              <a:t> </a:t>
            </a:r>
            <a:r>
              <a:rPr lang="en-US" sz="1800" dirty="0" err="1"/>
              <a:t>memiliki</a:t>
            </a:r>
            <a:r>
              <a:rPr lang="en-US" sz="1800" dirty="0"/>
              <a:t> </a:t>
            </a:r>
            <a:r>
              <a:rPr lang="en-US" sz="1800" dirty="0" err="1"/>
              <a:t>suatu</a:t>
            </a:r>
            <a:r>
              <a:rPr lang="en-US" sz="1800" dirty="0"/>
              <a:t> </a:t>
            </a:r>
            <a:r>
              <a:rPr lang="en-US" sz="1800" dirty="0" err="1"/>
              <a:t>tingkat</a:t>
            </a:r>
            <a:r>
              <a:rPr lang="en-US" sz="1800" dirty="0"/>
              <a:t> </a:t>
            </a:r>
            <a:r>
              <a:rPr lang="en-US" sz="1800" dirty="0" err="1"/>
              <a:t>profesionalisme</a:t>
            </a:r>
            <a:r>
              <a:rPr lang="en-US" sz="1800" dirty="0"/>
              <a:t> dan </a:t>
            </a:r>
            <a:r>
              <a:rPr lang="en-US" sz="1800" dirty="0" err="1"/>
              <a:t>integritas</a:t>
            </a:r>
            <a:r>
              <a:rPr lang="en-US" sz="1800" dirty="0"/>
              <a:t> </a:t>
            </a:r>
            <a:r>
              <a:rPr lang="en-US" sz="1800" dirty="0" err="1"/>
              <a:t>pribadi</a:t>
            </a:r>
            <a:r>
              <a:rPr lang="en-US" sz="1800" dirty="0"/>
              <a:t> </a:t>
            </a:r>
            <a:r>
              <a:rPr lang="en-US" sz="1800" dirty="0" err="1"/>
              <a:t>serta</a:t>
            </a:r>
            <a:r>
              <a:rPr lang="en-US" sz="1800" dirty="0"/>
              <a:t> </a:t>
            </a:r>
            <a:r>
              <a:rPr lang="en-US" sz="1800" dirty="0" err="1"/>
              <a:t>kompetensi</a:t>
            </a:r>
            <a:r>
              <a:rPr lang="en-US" sz="1800" dirty="0"/>
              <a:t> yang </a:t>
            </a:r>
            <a:r>
              <a:rPr lang="en-US" sz="1800" dirty="0" err="1"/>
              <a:t>memadai</a:t>
            </a:r>
            <a:r>
              <a:rPr lang="en-US" sz="1800" dirty="0"/>
              <a:t> </a:t>
            </a:r>
            <a:r>
              <a:rPr lang="en-US" sz="1800" dirty="0" err="1"/>
              <a:t>untuk</a:t>
            </a:r>
            <a:r>
              <a:rPr lang="en-US" sz="1800" dirty="0"/>
              <a:t> </a:t>
            </a:r>
            <a:r>
              <a:rPr lang="en-US" sz="1800" dirty="0" err="1"/>
              <a:t>mengoperasikan</a:t>
            </a:r>
            <a:r>
              <a:rPr lang="en-US" sz="1800" dirty="0"/>
              <a:t> </a:t>
            </a:r>
            <a:r>
              <a:rPr lang="en-US" sz="1800" dirty="0" err="1"/>
              <a:t>pengendalian</a:t>
            </a:r>
            <a:r>
              <a:rPr lang="en-US" sz="1800" dirty="0"/>
              <a:t> </a:t>
            </a:r>
            <a:r>
              <a:rPr lang="en-US" sz="1800" dirty="0" err="1"/>
              <a:t>supaya</a:t>
            </a:r>
            <a:r>
              <a:rPr lang="en-US" sz="1800" dirty="0"/>
              <a:t> </a:t>
            </a:r>
            <a:r>
              <a:rPr lang="en-US" sz="1800" dirty="0" err="1"/>
              <a:t>tujuan</a:t>
            </a:r>
            <a:r>
              <a:rPr lang="en-US" sz="1800" dirty="0"/>
              <a:t> </a:t>
            </a:r>
            <a:r>
              <a:rPr lang="en-US" sz="1800" dirty="0" err="1"/>
              <a:t>sistem</a:t>
            </a:r>
            <a:r>
              <a:rPr lang="en-US" sz="1800" dirty="0"/>
              <a:t> </a:t>
            </a:r>
            <a:r>
              <a:rPr lang="en-US" sz="1800" dirty="0" err="1"/>
              <a:t>pengendalian</a:t>
            </a:r>
            <a:r>
              <a:rPr lang="en-US" sz="1800" dirty="0"/>
              <a:t> </a:t>
            </a:r>
            <a:r>
              <a:rPr lang="en-US" sz="1800" dirty="0" err="1"/>
              <a:t>manajemen</a:t>
            </a:r>
            <a:r>
              <a:rPr lang="en-US" sz="1800" dirty="0"/>
              <a:t> </a:t>
            </a:r>
            <a:r>
              <a:rPr lang="en-US" sz="1800" dirty="0" err="1"/>
              <a:t>dapat</a:t>
            </a:r>
            <a:r>
              <a:rPr lang="en-US" sz="1800" dirty="0"/>
              <a:t> </a:t>
            </a:r>
            <a:r>
              <a:rPr lang="en-US" sz="1800" dirty="0" err="1"/>
              <a:t>tercapai</a:t>
            </a:r>
            <a:endParaRPr lang="en-US" sz="1800" dirty="0"/>
          </a:p>
          <a:p>
            <a:pPr marL="285750" indent="-285750">
              <a:spcBef>
                <a:spcPts val="600"/>
              </a:spcBef>
              <a:buFont typeface="Arial" panose="020B0604020202020204" pitchFamily="34" charset="0"/>
              <a:buChar char="•"/>
            </a:pPr>
            <a:r>
              <a:rPr lang="en-US" sz="1800" dirty="0" err="1"/>
              <a:t>Tujuan</a:t>
            </a:r>
            <a:r>
              <a:rPr lang="en-US" sz="1800" dirty="0"/>
              <a:t> </a:t>
            </a:r>
            <a:r>
              <a:rPr lang="en-US" sz="1800" dirty="0" err="1"/>
              <a:t>pengendalian</a:t>
            </a:r>
            <a:br>
              <a:rPr lang="en-US" sz="1800" dirty="0"/>
            </a:br>
            <a:r>
              <a:rPr lang="en-US" sz="1800" dirty="0" err="1"/>
              <a:t>Tujuan</a:t>
            </a:r>
            <a:r>
              <a:rPr lang="en-US" sz="1800" dirty="0"/>
              <a:t> </a:t>
            </a:r>
            <a:r>
              <a:rPr lang="en-US" sz="1800" dirty="0" err="1"/>
              <a:t>pengendalian</a:t>
            </a:r>
            <a:r>
              <a:rPr lang="en-US" sz="1800" dirty="0"/>
              <a:t> </a:t>
            </a:r>
            <a:r>
              <a:rPr lang="en-US" sz="1800" dirty="0" err="1"/>
              <a:t>secara</a:t>
            </a:r>
            <a:r>
              <a:rPr lang="en-US" sz="1800" dirty="0"/>
              <a:t> </a:t>
            </a:r>
            <a:r>
              <a:rPr lang="en-US" sz="1800" dirty="0" err="1"/>
              <a:t>spesifik</a:t>
            </a:r>
            <a:r>
              <a:rPr lang="en-US" sz="1800" dirty="0"/>
              <a:t>, </a:t>
            </a:r>
            <a:r>
              <a:rPr lang="en-US" sz="1800" dirty="0" err="1"/>
              <a:t>menyeluruh</a:t>
            </a:r>
            <a:r>
              <a:rPr lang="en-US" sz="1800" dirty="0"/>
              <a:t>, dan </a:t>
            </a:r>
            <a:r>
              <a:rPr lang="en-US" sz="1800" dirty="0" err="1"/>
              <a:t>beralasan</a:t>
            </a:r>
            <a:r>
              <a:rPr lang="en-US" sz="1800" dirty="0"/>
              <a:t> </a:t>
            </a:r>
            <a:r>
              <a:rPr lang="en-US" sz="1800" dirty="0" err="1"/>
              <a:t>harus</a:t>
            </a:r>
            <a:r>
              <a:rPr lang="en-US" sz="1800" dirty="0"/>
              <a:t> </a:t>
            </a:r>
            <a:r>
              <a:rPr lang="en-US" sz="1800" dirty="0" err="1"/>
              <a:t>diidentifikasi</a:t>
            </a:r>
            <a:r>
              <a:rPr lang="en-US" sz="1800" dirty="0"/>
              <a:t> </a:t>
            </a:r>
            <a:r>
              <a:rPr lang="en-US" sz="1800" dirty="0" err="1"/>
              <a:t>atau</a:t>
            </a:r>
            <a:r>
              <a:rPr lang="en-US" sz="1800" dirty="0"/>
              <a:t> </a:t>
            </a:r>
            <a:r>
              <a:rPr lang="en-US" sz="1800" dirty="0" err="1"/>
              <a:t>dikembangkan</a:t>
            </a:r>
            <a:r>
              <a:rPr lang="en-US" sz="1800" dirty="0"/>
              <a:t> </a:t>
            </a:r>
            <a:r>
              <a:rPr lang="en-US" sz="1800" dirty="0" err="1"/>
              <a:t>untuk</a:t>
            </a:r>
            <a:r>
              <a:rPr lang="en-US" sz="1800" dirty="0"/>
              <a:t> </a:t>
            </a:r>
            <a:r>
              <a:rPr lang="en-US" sz="1800" dirty="0" err="1"/>
              <a:t>setiap</a:t>
            </a:r>
            <a:r>
              <a:rPr lang="en-US" sz="1800" dirty="0"/>
              <a:t> </a:t>
            </a:r>
            <a:r>
              <a:rPr lang="en-US" sz="1800" dirty="0" err="1"/>
              <a:t>kegiatan</a:t>
            </a:r>
            <a:r>
              <a:rPr lang="en-US" sz="1800" dirty="0"/>
              <a:t> </a:t>
            </a:r>
            <a:r>
              <a:rPr lang="en-US" sz="1800" dirty="0" err="1"/>
              <a:t>organisasi</a:t>
            </a:r>
            <a:endParaRPr lang="en-US" sz="1800" dirty="0"/>
          </a:p>
          <a:p>
            <a:pPr marL="285750" indent="-285750">
              <a:spcBef>
                <a:spcPts val="600"/>
              </a:spcBef>
              <a:buFont typeface="Arial" panose="020B0604020202020204" pitchFamily="34" charset="0"/>
              <a:buChar char="•"/>
            </a:pPr>
            <a:r>
              <a:rPr lang="en-US" sz="1800" dirty="0" err="1"/>
              <a:t>Pengendalian</a:t>
            </a:r>
            <a:r>
              <a:rPr lang="en-US" sz="1800" dirty="0"/>
              <a:t> Monitoring</a:t>
            </a:r>
            <a:br>
              <a:rPr lang="en-US" sz="1800" dirty="0"/>
            </a:br>
            <a:r>
              <a:rPr lang="en-US" sz="1800" dirty="0" err="1"/>
              <a:t>Manajemen</a:t>
            </a:r>
            <a:r>
              <a:rPr lang="en-US" sz="1800" dirty="0"/>
              <a:t> </a:t>
            </a:r>
            <a:r>
              <a:rPr lang="en-US" sz="1800" dirty="0" err="1"/>
              <a:t>secara</a:t>
            </a:r>
            <a:r>
              <a:rPr lang="en-US" sz="1800" dirty="0"/>
              <a:t> </a:t>
            </a:r>
            <a:r>
              <a:rPr lang="en-US" sz="1800" dirty="0" err="1"/>
              <a:t>terus</a:t>
            </a:r>
            <a:r>
              <a:rPr lang="en-US" sz="1800" dirty="0"/>
              <a:t> </a:t>
            </a:r>
            <a:r>
              <a:rPr lang="en-US" sz="1800" dirty="0" err="1"/>
              <a:t>menerus</a:t>
            </a:r>
            <a:r>
              <a:rPr lang="en-US" sz="1800" dirty="0"/>
              <a:t> </a:t>
            </a:r>
            <a:r>
              <a:rPr lang="en-US" sz="1800" dirty="0" err="1"/>
              <a:t>memonitor</a:t>
            </a:r>
            <a:r>
              <a:rPr lang="en-US" sz="1800" dirty="0"/>
              <a:t> </a:t>
            </a:r>
            <a:r>
              <a:rPr lang="en-US" sz="1800" dirty="0" err="1"/>
              <a:t>keluaran</a:t>
            </a:r>
            <a:r>
              <a:rPr lang="en-US" sz="1800" dirty="0"/>
              <a:t> (output) </a:t>
            </a:r>
            <a:r>
              <a:rPr lang="en-US" sz="1800" dirty="0" err="1"/>
              <a:t>sistem</a:t>
            </a:r>
            <a:r>
              <a:rPr lang="en-US" sz="1800" dirty="0"/>
              <a:t> </a:t>
            </a:r>
            <a:r>
              <a:rPr lang="en-US" sz="1800" dirty="0" err="1"/>
              <a:t>pengendalian</a:t>
            </a:r>
            <a:r>
              <a:rPr lang="en-US" sz="1800" dirty="0"/>
              <a:t> dan </a:t>
            </a:r>
            <a:r>
              <a:rPr lang="en-US" sz="1800" dirty="0" err="1"/>
              <a:t>mengambil</a:t>
            </a:r>
            <a:r>
              <a:rPr lang="en-US" sz="1800" dirty="0"/>
              <a:t> </a:t>
            </a:r>
            <a:r>
              <a:rPr lang="en-US" sz="1800" dirty="0" err="1"/>
              <a:t>tindakan</a:t>
            </a:r>
            <a:r>
              <a:rPr lang="en-US" sz="1800" dirty="0"/>
              <a:t> </a:t>
            </a:r>
            <a:r>
              <a:rPr lang="en-US" sz="1800" dirty="0" err="1"/>
              <a:t>perbaikan</a:t>
            </a:r>
            <a:r>
              <a:rPr lang="en-US" sz="1800" dirty="0"/>
              <a:t> </a:t>
            </a:r>
            <a:r>
              <a:rPr lang="en-US" sz="1800" dirty="0" err="1"/>
              <a:t>atas</a:t>
            </a:r>
            <a:r>
              <a:rPr lang="en-US" sz="1800" dirty="0"/>
              <a:t> </a:t>
            </a:r>
            <a:r>
              <a:rPr lang="en-US" sz="1800" dirty="0" err="1"/>
              <a:t>penyimpangan</a:t>
            </a:r>
            <a:r>
              <a:rPr lang="en-US" sz="1800" dirty="0"/>
              <a:t> </a:t>
            </a:r>
            <a:r>
              <a:rPr lang="en-US" sz="1800" dirty="0" err="1"/>
              <a:t>atau</a:t>
            </a:r>
            <a:r>
              <a:rPr lang="en-US" sz="1800" dirty="0"/>
              <a:t> </a:t>
            </a:r>
            <a:r>
              <a:rPr lang="en-US" sz="1800" dirty="0" err="1"/>
              <a:t>deviasi</a:t>
            </a:r>
            <a:endParaRPr lang="en-ID" dirty="0"/>
          </a:p>
        </p:txBody>
      </p:sp>
    </p:spTree>
    <p:extLst>
      <p:ext uri="{BB962C8B-B14F-4D97-AF65-F5344CB8AC3E}">
        <p14:creationId xmlns:p14="http://schemas.microsoft.com/office/powerpoint/2010/main" val="304541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9D1C-6234-76B3-9057-34489536517A}"/>
              </a:ext>
            </a:extLst>
          </p:cNvPr>
          <p:cNvSpPr>
            <a:spLocks noGrp="1"/>
          </p:cNvSpPr>
          <p:nvPr>
            <p:ph type="title"/>
          </p:nvPr>
        </p:nvSpPr>
        <p:spPr/>
        <p:txBody>
          <a:bodyPr>
            <a:normAutofit fontScale="90000"/>
          </a:bodyPr>
          <a:lstStyle/>
          <a:p>
            <a:r>
              <a:rPr lang="en-US" dirty="0" err="1"/>
              <a:t>Standar</a:t>
            </a:r>
            <a:r>
              <a:rPr lang="en-US" dirty="0"/>
              <a:t> </a:t>
            </a:r>
            <a:r>
              <a:rPr lang="en-US" dirty="0" err="1"/>
              <a:t>Rinci</a:t>
            </a:r>
            <a:endParaRPr lang="en-ID" dirty="0"/>
          </a:p>
        </p:txBody>
      </p:sp>
      <p:sp>
        <p:nvSpPr>
          <p:cNvPr id="4" name="Slide Number Placeholder 3">
            <a:extLst>
              <a:ext uri="{FF2B5EF4-FFF2-40B4-BE49-F238E27FC236}">
                <a16:creationId xmlns:a16="http://schemas.microsoft.com/office/drawing/2014/main" id="{FFEEB9AD-9217-961E-7087-92AC77239737}"/>
              </a:ext>
            </a:extLst>
          </p:cNvPr>
          <p:cNvSpPr>
            <a:spLocks noGrp="1"/>
          </p:cNvSpPr>
          <p:nvPr>
            <p:ph type="sldNum" sz="quarter" idx="12"/>
          </p:nvPr>
        </p:nvSpPr>
        <p:spPr/>
        <p:txBody>
          <a:bodyPr/>
          <a:lstStyle/>
          <a:p>
            <a:fld id="{804142CB-34F8-4AC4-8A4F-0C16B98AFDD0}" type="slidenum">
              <a:rPr lang="en-US" smtClean="0"/>
              <a:t>12</a:t>
            </a:fld>
            <a:endParaRPr lang="en-US"/>
          </a:p>
        </p:txBody>
      </p:sp>
      <p:sp>
        <p:nvSpPr>
          <p:cNvPr id="5" name="TextBox 4">
            <a:extLst>
              <a:ext uri="{FF2B5EF4-FFF2-40B4-BE49-F238E27FC236}">
                <a16:creationId xmlns:a16="http://schemas.microsoft.com/office/drawing/2014/main" id="{81C3ECA8-6247-C102-3EDB-CDB8EFB9D79E}"/>
              </a:ext>
            </a:extLst>
          </p:cNvPr>
          <p:cNvSpPr txBox="1"/>
          <p:nvPr/>
        </p:nvSpPr>
        <p:spPr>
          <a:xfrm>
            <a:off x="518160" y="1588370"/>
            <a:ext cx="11287760"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err="1"/>
              <a:t>Pendokumentasian</a:t>
            </a:r>
            <a:r>
              <a:rPr lang="en-US" sz="1800" dirty="0"/>
              <a:t> </a:t>
            </a:r>
            <a:br>
              <a:rPr lang="en-US" sz="1800" dirty="0"/>
            </a:br>
            <a:r>
              <a:rPr lang="en-US" sz="1800" dirty="0" err="1"/>
              <a:t>Kejadian-kejadian</a:t>
            </a:r>
            <a:r>
              <a:rPr lang="en-US" sz="1800" dirty="0"/>
              <a:t> yang </a:t>
            </a:r>
            <a:r>
              <a:rPr lang="en-US" sz="1800" dirty="0" err="1"/>
              <a:t>terstruktur</a:t>
            </a:r>
            <a:r>
              <a:rPr lang="en-US" sz="1800" dirty="0"/>
              <a:t>, </a:t>
            </a:r>
            <a:r>
              <a:rPr lang="en-US" sz="1800" dirty="0" err="1"/>
              <a:t>menyeluruh</a:t>
            </a:r>
            <a:r>
              <a:rPr lang="en-US" sz="1800" dirty="0"/>
              <a:t>, dan </a:t>
            </a:r>
            <a:r>
              <a:rPr lang="en-US" sz="1800" dirty="0" err="1"/>
              <a:t>signifikan</a:t>
            </a:r>
            <a:r>
              <a:rPr lang="en-US" sz="1800" dirty="0"/>
              <a:t> </a:t>
            </a:r>
            <a:r>
              <a:rPr lang="en-US" sz="1800" dirty="0" err="1"/>
              <a:t>didokumentasikan</a:t>
            </a:r>
            <a:r>
              <a:rPr lang="en-US" sz="1800" dirty="0"/>
              <a:t> </a:t>
            </a:r>
            <a:r>
              <a:rPr lang="en-US" sz="1800" dirty="0" err="1"/>
              <a:t>dengan</a:t>
            </a:r>
            <a:r>
              <a:rPr lang="en-US" sz="1800" dirty="0"/>
              <a:t> </a:t>
            </a:r>
            <a:r>
              <a:rPr lang="en-US" sz="1800" dirty="0" err="1"/>
              <a:t>jelas</a:t>
            </a:r>
            <a:r>
              <a:rPr lang="en-US" sz="1800" dirty="0"/>
              <a:t>. </a:t>
            </a:r>
            <a:r>
              <a:rPr lang="en-US" sz="1800" dirty="0" err="1"/>
              <a:t>Dokumen</a:t>
            </a:r>
            <a:r>
              <a:rPr lang="en-US" sz="1800" dirty="0"/>
              <a:t> </a:t>
            </a:r>
            <a:r>
              <a:rPr lang="en-US" sz="1800" dirty="0" err="1"/>
              <a:t>tersebut</a:t>
            </a:r>
            <a:r>
              <a:rPr lang="en-US" sz="1800" dirty="0"/>
              <a:t> </a:t>
            </a:r>
            <a:r>
              <a:rPr lang="en-US" sz="1800" dirty="0" err="1"/>
              <a:t>harus</a:t>
            </a:r>
            <a:r>
              <a:rPr lang="en-US" sz="1800" dirty="0"/>
              <a:t> </a:t>
            </a:r>
            <a:r>
              <a:rPr lang="en-US" sz="1800" dirty="0" err="1"/>
              <a:t>tersedia</a:t>
            </a:r>
            <a:r>
              <a:rPr lang="en-US" sz="1800" dirty="0"/>
              <a:t> </a:t>
            </a:r>
            <a:r>
              <a:rPr lang="en-US" sz="1800" dirty="0" err="1"/>
              <a:t>saat</a:t>
            </a:r>
            <a:r>
              <a:rPr lang="en-US" sz="1800" dirty="0"/>
              <a:t> </a:t>
            </a:r>
            <a:r>
              <a:rPr lang="en-US" sz="1800" dirty="0" err="1"/>
              <a:t>diperlukan</a:t>
            </a:r>
            <a:endParaRPr lang="en-US" dirty="0"/>
          </a:p>
          <a:p>
            <a:pPr marL="285750" indent="-285750">
              <a:buFont typeface="Arial" panose="020B0604020202020204" pitchFamily="34" charset="0"/>
              <a:buChar char="•"/>
            </a:pPr>
            <a:r>
              <a:rPr lang="en-US" sz="1800" dirty="0" err="1"/>
              <a:t>Pencatatan</a:t>
            </a:r>
            <a:r>
              <a:rPr lang="en-US" sz="1800" dirty="0"/>
              <a:t> </a:t>
            </a:r>
            <a:r>
              <a:rPr lang="en-US" sz="1800" dirty="0" err="1"/>
              <a:t>transaksi</a:t>
            </a:r>
            <a:r>
              <a:rPr lang="en-US" sz="1800" dirty="0"/>
              <a:t> </a:t>
            </a:r>
            <a:r>
              <a:rPr lang="en-US" sz="1800" dirty="0" err="1"/>
              <a:t>dilakukan</a:t>
            </a:r>
            <a:r>
              <a:rPr lang="en-US" sz="1800" dirty="0"/>
              <a:t> </a:t>
            </a:r>
            <a:r>
              <a:rPr lang="en-US" dirty="0" err="1"/>
              <a:t>tepat</a:t>
            </a:r>
            <a:r>
              <a:rPr lang="en-US" dirty="0"/>
              <a:t> </a:t>
            </a:r>
            <a:r>
              <a:rPr lang="en-US" sz="1800" dirty="0" err="1"/>
              <a:t>waktu</a:t>
            </a:r>
            <a:r>
              <a:rPr lang="en-US" sz="1800" dirty="0"/>
              <a:t> dan </a:t>
            </a:r>
            <a:r>
              <a:rPr lang="en-US" sz="1800" dirty="0" err="1"/>
              <a:t>benar</a:t>
            </a:r>
            <a:br>
              <a:rPr lang="en-US" sz="1800" dirty="0"/>
            </a:br>
            <a:r>
              <a:rPr lang="en-US" sz="1800" dirty="0" err="1"/>
              <a:t>Transaksi-transaksi</a:t>
            </a:r>
            <a:r>
              <a:rPr lang="en-US" sz="1800" dirty="0"/>
              <a:t> yang </a:t>
            </a:r>
            <a:r>
              <a:rPr lang="en-US" sz="1800" dirty="0" err="1"/>
              <a:t>terjadi</a:t>
            </a:r>
            <a:r>
              <a:rPr lang="en-US" sz="1800" dirty="0"/>
              <a:t> </a:t>
            </a:r>
            <a:r>
              <a:rPr lang="en-US" sz="1800" dirty="0" err="1"/>
              <a:t>harus</a:t>
            </a:r>
            <a:r>
              <a:rPr lang="en-US" sz="1800" dirty="0"/>
              <a:t> </a:t>
            </a:r>
            <a:r>
              <a:rPr lang="en-US" sz="1800" dirty="0" err="1"/>
              <a:t>dicatat</a:t>
            </a:r>
            <a:r>
              <a:rPr lang="en-US" sz="1800" dirty="0"/>
              <a:t> pada </a:t>
            </a:r>
            <a:r>
              <a:rPr lang="en-US" sz="1800" dirty="0" err="1"/>
              <a:t>waktu</a:t>
            </a:r>
            <a:r>
              <a:rPr lang="en-US" sz="1800" dirty="0"/>
              <a:t> yang </a:t>
            </a:r>
            <a:r>
              <a:rPr lang="en-US" sz="1800" dirty="0" err="1"/>
              <a:t>tepat</a:t>
            </a:r>
            <a:r>
              <a:rPr lang="en-US" sz="1800" dirty="0"/>
              <a:t> dan </a:t>
            </a:r>
            <a:r>
              <a:rPr lang="en-US" sz="1800" dirty="0" err="1"/>
              <a:t>diklasifikasikan</a:t>
            </a:r>
            <a:r>
              <a:rPr lang="en-US" sz="1800" dirty="0"/>
              <a:t> </a:t>
            </a:r>
            <a:r>
              <a:rPr lang="en-US" sz="1800" dirty="0" err="1"/>
              <a:t>dengan</a:t>
            </a:r>
            <a:r>
              <a:rPr lang="en-US" sz="1800" dirty="0"/>
              <a:t> </a:t>
            </a:r>
            <a:r>
              <a:rPr lang="en-US" sz="1800" dirty="0" err="1"/>
              <a:t>benar</a:t>
            </a:r>
            <a:endParaRPr lang="en-US" dirty="0"/>
          </a:p>
          <a:p>
            <a:pPr marL="285750" indent="-285750">
              <a:buFont typeface="Arial" panose="020B0604020202020204" pitchFamily="34" charset="0"/>
              <a:buChar char="•"/>
            </a:pPr>
            <a:r>
              <a:rPr lang="en-US" sz="1800" dirty="0" err="1"/>
              <a:t>Otorisasi</a:t>
            </a:r>
            <a:r>
              <a:rPr lang="en-US" sz="1800" dirty="0"/>
              <a:t> dan </a:t>
            </a:r>
            <a:r>
              <a:rPr lang="en-US" sz="1800" dirty="0" err="1"/>
              <a:t>pelaksanaan</a:t>
            </a:r>
            <a:r>
              <a:rPr lang="en-US" sz="1800" dirty="0"/>
              <a:t> </a:t>
            </a:r>
            <a:r>
              <a:rPr lang="en-US" sz="1800" dirty="0" err="1"/>
              <a:t>transaksi</a:t>
            </a:r>
            <a:br>
              <a:rPr lang="en-US" sz="1800" dirty="0"/>
            </a:br>
            <a:r>
              <a:rPr lang="en-US" sz="1800" dirty="0" err="1"/>
              <a:t>Transaksi-transaksi</a:t>
            </a:r>
            <a:r>
              <a:rPr lang="en-US" sz="1800" dirty="0"/>
              <a:t> </a:t>
            </a:r>
            <a:r>
              <a:rPr lang="en-US" sz="1800" dirty="0" err="1"/>
              <a:t>harus</a:t>
            </a:r>
            <a:r>
              <a:rPr lang="en-US" sz="1800" dirty="0"/>
              <a:t> </a:t>
            </a:r>
            <a:r>
              <a:rPr lang="en-US" sz="1800" dirty="0" err="1"/>
              <a:t>diotorisasikan</a:t>
            </a:r>
            <a:r>
              <a:rPr lang="en-US" sz="1800" dirty="0"/>
              <a:t> dan </a:t>
            </a:r>
            <a:r>
              <a:rPr lang="en-US" sz="1800" dirty="0" err="1"/>
              <a:t>dilaksanakan</a:t>
            </a:r>
            <a:r>
              <a:rPr lang="en-US" sz="1800" dirty="0"/>
              <a:t> </a:t>
            </a:r>
            <a:r>
              <a:rPr lang="en-US" sz="1800" dirty="0" err="1"/>
              <a:t>dengan</a:t>
            </a:r>
            <a:r>
              <a:rPr lang="en-US" sz="1800" dirty="0"/>
              <a:t> </a:t>
            </a:r>
            <a:r>
              <a:rPr lang="en-US" sz="1800" dirty="0" err="1"/>
              <a:t>benar</a:t>
            </a:r>
            <a:r>
              <a:rPr lang="en-US" sz="1800" dirty="0"/>
              <a:t> oleh </a:t>
            </a:r>
            <a:r>
              <a:rPr lang="en-US" sz="1800" dirty="0" err="1"/>
              <a:t>personil</a:t>
            </a:r>
            <a:r>
              <a:rPr lang="en-US" sz="1800" dirty="0"/>
              <a:t> yang </a:t>
            </a:r>
            <a:r>
              <a:rPr lang="en-US" sz="1800" dirty="0" err="1"/>
              <a:t>bertanggung</a:t>
            </a:r>
            <a:r>
              <a:rPr lang="en-US" sz="1800" dirty="0"/>
              <a:t> </a:t>
            </a:r>
            <a:r>
              <a:rPr lang="en-US" sz="1800" dirty="0" err="1"/>
              <a:t>jawab</a:t>
            </a:r>
            <a:r>
              <a:rPr lang="en-US" sz="1800" dirty="0"/>
              <a:t>.</a:t>
            </a:r>
          </a:p>
          <a:p>
            <a:pPr marL="285750" indent="-285750">
              <a:buFont typeface="Arial" panose="020B0604020202020204" pitchFamily="34" charset="0"/>
              <a:buChar char="•"/>
            </a:pPr>
            <a:r>
              <a:rPr lang="en-US" sz="1800" dirty="0" err="1"/>
              <a:t>Pemisahan</a:t>
            </a:r>
            <a:r>
              <a:rPr lang="en-US" sz="1800" dirty="0"/>
              <a:t> </a:t>
            </a:r>
            <a:r>
              <a:rPr lang="en-US" sz="1800" dirty="0" err="1"/>
              <a:t>Tugas</a:t>
            </a:r>
            <a:br>
              <a:rPr lang="en-US" sz="1800" dirty="0"/>
            </a:br>
            <a:r>
              <a:rPr lang="en-US" sz="1800" dirty="0" err="1"/>
              <a:t>Kegiatan</a:t>
            </a:r>
            <a:r>
              <a:rPr lang="en-US" sz="1800" dirty="0"/>
              <a:t> </a:t>
            </a:r>
            <a:r>
              <a:rPr lang="en-US" sz="1800" dirty="0" err="1"/>
              <a:t>pemberian</a:t>
            </a:r>
            <a:r>
              <a:rPr lang="en-US" sz="1800" dirty="0"/>
              <a:t> </a:t>
            </a:r>
            <a:r>
              <a:rPr lang="en-US" sz="1800" dirty="0" err="1"/>
              <a:t>otorisasi</a:t>
            </a:r>
            <a:r>
              <a:rPr lang="en-US" sz="1800" dirty="0"/>
              <a:t>, </a:t>
            </a:r>
            <a:r>
              <a:rPr lang="en-US" sz="1800" dirty="0" err="1"/>
              <a:t>pemrosesan</a:t>
            </a:r>
            <a:r>
              <a:rPr lang="en-US" sz="1800" dirty="0"/>
              <a:t>, </a:t>
            </a:r>
            <a:r>
              <a:rPr lang="en-US" sz="1800" dirty="0" err="1"/>
              <a:t>pencatatan</a:t>
            </a:r>
            <a:r>
              <a:rPr lang="en-US" sz="1800" dirty="0"/>
              <a:t>, dan </a:t>
            </a:r>
            <a:r>
              <a:rPr lang="en-US" sz="1800" dirty="0" err="1"/>
              <a:t>reviu</a:t>
            </a:r>
            <a:r>
              <a:rPr lang="en-US" sz="1800" dirty="0"/>
              <a:t> </a:t>
            </a:r>
            <a:r>
              <a:rPr lang="en-US" sz="1800" dirty="0" err="1"/>
              <a:t>dilaksanakan</a:t>
            </a:r>
            <a:r>
              <a:rPr lang="en-US" sz="1800" dirty="0"/>
              <a:t> oleh </a:t>
            </a:r>
            <a:r>
              <a:rPr lang="en-US" sz="1800" dirty="0" err="1"/>
              <a:t>personil</a:t>
            </a:r>
            <a:r>
              <a:rPr lang="en-US" sz="1800" dirty="0"/>
              <a:t> yang </a:t>
            </a:r>
            <a:r>
              <a:rPr lang="en-US" sz="1800" dirty="0" err="1"/>
              <a:t>berbeda</a:t>
            </a:r>
            <a:endParaRPr lang="en-US" dirty="0"/>
          </a:p>
          <a:p>
            <a:pPr marL="285750" indent="-285750">
              <a:buFont typeface="Arial" panose="020B0604020202020204" pitchFamily="34" charset="0"/>
              <a:buChar char="•"/>
            </a:pPr>
            <a:r>
              <a:rPr lang="en-US" sz="1800" dirty="0" err="1"/>
              <a:t>Supervisi</a:t>
            </a:r>
            <a:br>
              <a:rPr lang="en-US" sz="1800" dirty="0"/>
            </a:br>
            <a:r>
              <a:rPr lang="en-US" sz="1800" dirty="0" err="1"/>
              <a:t>Supervisi</a:t>
            </a:r>
            <a:r>
              <a:rPr lang="en-US" sz="1800" dirty="0"/>
              <a:t> </a:t>
            </a:r>
            <a:r>
              <a:rPr lang="en-US" sz="1800" dirty="0" err="1"/>
              <a:t>harus</a:t>
            </a:r>
            <a:r>
              <a:rPr lang="en-US" sz="1800" dirty="0"/>
              <a:t> </a:t>
            </a:r>
            <a:r>
              <a:rPr lang="en-US" sz="1800" dirty="0" err="1"/>
              <a:t>dilakukan</a:t>
            </a:r>
            <a:r>
              <a:rPr lang="en-US" sz="1800" dirty="0"/>
              <a:t> oleh </a:t>
            </a:r>
            <a:r>
              <a:rPr lang="en-US" sz="1800" dirty="0" err="1"/>
              <a:t>personil</a:t>
            </a:r>
            <a:r>
              <a:rPr lang="en-US" sz="1800" dirty="0"/>
              <a:t> yang </a:t>
            </a:r>
            <a:r>
              <a:rPr lang="en-US" sz="1800" dirty="0" err="1"/>
              <a:t>kompeten</a:t>
            </a:r>
            <a:r>
              <a:rPr lang="en-US" sz="1800" dirty="0"/>
              <a:t> dan </a:t>
            </a:r>
            <a:r>
              <a:rPr lang="en-US" sz="1800" dirty="0" err="1"/>
              <a:t>dilaksanakan</a:t>
            </a:r>
            <a:r>
              <a:rPr lang="en-US" sz="1800" dirty="0"/>
              <a:t> </a:t>
            </a:r>
            <a:r>
              <a:rPr lang="en-US" sz="1800" dirty="0" err="1"/>
              <a:t>secara</a:t>
            </a:r>
            <a:r>
              <a:rPr lang="en-US" sz="1800" dirty="0"/>
              <a:t> </a:t>
            </a:r>
            <a:r>
              <a:rPr lang="en-US" sz="1800" dirty="0" err="1"/>
              <a:t>bersinambungan</a:t>
            </a:r>
            <a:r>
              <a:rPr lang="en-US" sz="1800" dirty="0"/>
              <a:t> </a:t>
            </a:r>
            <a:r>
              <a:rPr lang="en-US" sz="1800" dirty="0" err="1"/>
              <a:t>untuk</a:t>
            </a:r>
            <a:r>
              <a:rPr lang="en-US" sz="1800" dirty="0"/>
              <a:t> </a:t>
            </a:r>
            <a:r>
              <a:rPr lang="en-US" sz="1800" dirty="0" err="1"/>
              <a:t>meyakinkan</a:t>
            </a:r>
            <a:r>
              <a:rPr lang="en-US" sz="1800" dirty="0"/>
              <a:t> </a:t>
            </a:r>
            <a:r>
              <a:rPr lang="en-US" sz="1800" dirty="0" err="1"/>
              <a:t>pencapaian</a:t>
            </a:r>
            <a:r>
              <a:rPr lang="en-US" sz="1800" dirty="0"/>
              <a:t> </a:t>
            </a:r>
            <a:r>
              <a:rPr lang="en-US" sz="1800" dirty="0" err="1"/>
              <a:t>tujuan</a:t>
            </a:r>
            <a:r>
              <a:rPr lang="en-US" sz="1800" dirty="0"/>
              <a:t> </a:t>
            </a:r>
            <a:r>
              <a:rPr lang="en-US" sz="1800" dirty="0" err="1"/>
              <a:t>pengendalian</a:t>
            </a:r>
            <a:r>
              <a:rPr lang="en-US" sz="1800" dirty="0"/>
              <a:t> </a:t>
            </a:r>
            <a:r>
              <a:rPr lang="en-US" sz="1800" dirty="0" err="1"/>
              <a:t>manajemen</a:t>
            </a:r>
            <a:endParaRPr lang="en-US" dirty="0"/>
          </a:p>
          <a:p>
            <a:pPr marL="285750" indent="-285750">
              <a:buFont typeface="Arial" panose="020B0604020202020204" pitchFamily="34" charset="0"/>
              <a:buChar char="•"/>
            </a:pPr>
            <a:r>
              <a:rPr lang="en-US" sz="1800" dirty="0" err="1"/>
              <a:t>Akses</a:t>
            </a:r>
            <a:r>
              <a:rPr lang="en-US" sz="1800" dirty="0"/>
              <a:t> pada </a:t>
            </a:r>
            <a:r>
              <a:rPr lang="en-US" sz="1800" dirty="0" err="1"/>
              <a:t>sumberdaya</a:t>
            </a:r>
            <a:r>
              <a:rPr lang="en-US" sz="1800" dirty="0"/>
              <a:t>/</a:t>
            </a:r>
            <a:r>
              <a:rPr lang="en-US" sz="1800" dirty="0" err="1"/>
              <a:t>catatan</a:t>
            </a:r>
            <a:r>
              <a:rPr lang="en-US" sz="1800" dirty="0"/>
              <a:t> dan </a:t>
            </a:r>
            <a:r>
              <a:rPr lang="en-US" sz="1800" dirty="0" err="1"/>
              <a:t>akuntabilitas</a:t>
            </a:r>
            <a:br>
              <a:rPr lang="en-US" sz="1800" dirty="0"/>
            </a:br>
            <a:r>
              <a:rPr lang="en-US" sz="1800" dirty="0" err="1"/>
              <a:t>Akses</a:t>
            </a:r>
            <a:r>
              <a:rPr lang="en-US" sz="1800" dirty="0"/>
              <a:t> pada </a:t>
            </a:r>
            <a:r>
              <a:rPr lang="en-US" sz="1800" dirty="0" err="1"/>
              <a:t>sumber</a:t>
            </a:r>
            <a:r>
              <a:rPr lang="en-US" sz="1800" dirty="0"/>
              <a:t> </a:t>
            </a:r>
            <a:r>
              <a:rPr lang="en-US" sz="1800" dirty="0" err="1"/>
              <a:t>daya</a:t>
            </a:r>
            <a:r>
              <a:rPr lang="en-US" sz="1800" dirty="0"/>
              <a:t> dan </a:t>
            </a:r>
            <a:r>
              <a:rPr lang="en-US" sz="1800" dirty="0" err="1"/>
              <a:t>catatan</a:t>
            </a:r>
            <a:r>
              <a:rPr lang="en-US" sz="1800" dirty="0"/>
              <a:t> </a:t>
            </a:r>
            <a:r>
              <a:rPr lang="en-US" sz="1800" dirty="0" err="1"/>
              <a:t>harus</a:t>
            </a:r>
            <a:r>
              <a:rPr lang="en-US" sz="1800" dirty="0"/>
              <a:t> </a:t>
            </a:r>
            <a:r>
              <a:rPr lang="en-US" sz="1800" dirty="0" err="1"/>
              <a:t>dibatasi</a:t>
            </a:r>
            <a:r>
              <a:rPr lang="en-US" sz="1800" dirty="0"/>
              <a:t>, </a:t>
            </a:r>
            <a:r>
              <a:rPr lang="en-US" sz="1800" dirty="0" err="1"/>
              <a:t>hanya</a:t>
            </a:r>
            <a:r>
              <a:rPr lang="en-US" sz="1800" dirty="0"/>
              <a:t> oleh </a:t>
            </a:r>
            <a:r>
              <a:rPr lang="en-US" sz="1800" dirty="0" err="1"/>
              <a:t>personil</a:t>
            </a:r>
            <a:r>
              <a:rPr lang="en-US" sz="1800" dirty="0"/>
              <a:t> yang </a:t>
            </a:r>
            <a:r>
              <a:rPr lang="en-US" sz="1800" dirty="0" err="1"/>
              <a:t>memiliki</a:t>
            </a:r>
            <a:r>
              <a:rPr lang="en-US" sz="1800" dirty="0"/>
              <a:t> </a:t>
            </a:r>
            <a:r>
              <a:rPr lang="en-US" sz="1800" dirty="0" err="1"/>
              <a:t>kewenangan</a:t>
            </a:r>
            <a:r>
              <a:rPr lang="en-US" sz="1800" dirty="0"/>
              <a:t> yang </a:t>
            </a:r>
            <a:r>
              <a:rPr lang="en-US" sz="1800" dirty="0" err="1"/>
              <a:t>kemudian</a:t>
            </a:r>
            <a:r>
              <a:rPr lang="en-US" sz="1800" dirty="0"/>
              <a:t> </a:t>
            </a:r>
            <a:r>
              <a:rPr lang="en-US" sz="1800" dirty="0" err="1"/>
              <a:t>harus</a:t>
            </a:r>
            <a:r>
              <a:rPr lang="en-US" sz="1800" dirty="0"/>
              <a:t> </a:t>
            </a:r>
            <a:r>
              <a:rPr lang="en-US" sz="1800" dirty="0" err="1"/>
              <a:t>memberikan</a:t>
            </a:r>
            <a:r>
              <a:rPr lang="en-US" sz="1800" dirty="0"/>
              <a:t> </a:t>
            </a:r>
            <a:r>
              <a:rPr lang="en-US" sz="1800" dirty="0" err="1"/>
              <a:t>akuntabilitas</a:t>
            </a:r>
            <a:r>
              <a:rPr lang="en-US" sz="1800" dirty="0"/>
              <a:t> </a:t>
            </a:r>
            <a:r>
              <a:rPr lang="en-US" sz="1800" dirty="0" err="1"/>
              <a:t>atas</a:t>
            </a:r>
            <a:r>
              <a:rPr lang="en-US" sz="1800" dirty="0"/>
              <a:t> </a:t>
            </a:r>
            <a:r>
              <a:rPr lang="en-US" sz="1800" dirty="0" err="1"/>
              <a:t>pengelolaan</a:t>
            </a:r>
            <a:r>
              <a:rPr lang="en-US" sz="1800" dirty="0"/>
              <a:t> </a:t>
            </a:r>
            <a:r>
              <a:rPr lang="en-US" sz="1800" dirty="0" err="1"/>
              <a:t>sumber</a:t>
            </a:r>
            <a:r>
              <a:rPr lang="en-US" sz="1800" dirty="0"/>
              <a:t> </a:t>
            </a:r>
            <a:r>
              <a:rPr lang="en-US" sz="1800" dirty="0" err="1"/>
              <a:t>daya</a:t>
            </a:r>
            <a:r>
              <a:rPr lang="en-US" sz="1800" dirty="0"/>
              <a:t> dan </a:t>
            </a:r>
            <a:r>
              <a:rPr lang="en-US" sz="1800" dirty="0" err="1"/>
              <a:t>pemeliharaan</a:t>
            </a:r>
            <a:r>
              <a:rPr lang="en-US" sz="1800" dirty="0"/>
              <a:t> </a:t>
            </a:r>
            <a:r>
              <a:rPr lang="en-US" sz="1800" dirty="0" err="1"/>
              <a:t>atas</a:t>
            </a:r>
            <a:r>
              <a:rPr lang="en-US" sz="1800" dirty="0"/>
              <a:t> </a:t>
            </a:r>
            <a:r>
              <a:rPr lang="en-US" sz="1800" dirty="0" err="1"/>
              <a:t>catatan</a:t>
            </a:r>
            <a:endParaRPr lang="en-ID" dirty="0"/>
          </a:p>
        </p:txBody>
      </p:sp>
    </p:spTree>
    <p:extLst>
      <p:ext uri="{BB962C8B-B14F-4D97-AF65-F5344CB8AC3E}">
        <p14:creationId xmlns:p14="http://schemas.microsoft.com/office/powerpoint/2010/main" val="286010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4FCA5-280D-9875-2B5C-D37DF741B574}"/>
              </a:ext>
            </a:extLst>
          </p:cNvPr>
          <p:cNvSpPr>
            <a:spLocks noGrp="1"/>
          </p:cNvSpPr>
          <p:nvPr>
            <p:ph type="sldNum" sz="quarter" idx="12"/>
          </p:nvPr>
        </p:nvSpPr>
        <p:spPr/>
        <p:txBody>
          <a:bodyPr/>
          <a:lstStyle/>
          <a:p>
            <a:fld id="{804142CB-34F8-4AC4-8A4F-0C16B98AFDD0}" type="slidenum">
              <a:rPr lang="en-US" smtClean="0"/>
              <a:t>13</a:t>
            </a:fld>
            <a:endParaRPr lang="en-US"/>
          </a:p>
        </p:txBody>
      </p:sp>
      <p:sp>
        <p:nvSpPr>
          <p:cNvPr id="5" name="TextBox 4">
            <a:extLst>
              <a:ext uri="{FF2B5EF4-FFF2-40B4-BE49-F238E27FC236}">
                <a16:creationId xmlns:a16="http://schemas.microsoft.com/office/drawing/2014/main" id="{8CC6EF40-1EC6-E223-4845-BB04024294BC}"/>
              </a:ext>
            </a:extLst>
          </p:cNvPr>
          <p:cNvSpPr txBox="1"/>
          <p:nvPr/>
        </p:nvSpPr>
        <p:spPr>
          <a:xfrm>
            <a:off x="3810000" y="1948543"/>
            <a:ext cx="4299857" cy="584775"/>
          </a:xfrm>
          <a:prstGeom prst="rect">
            <a:avLst/>
          </a:prstGeom>
          <a:noFill/>
        </p:spPr>
        <p:txBody>
          <a:bodyPr wrap="square" rtlCol="0">
            <a:spAutoFit/>
          </a:bodyPr>
          <a:lstStyle/>
          <a:p>
            <a:r>
              <a:rPr lang="en-US" sz="3200" dirty="0" err="1"/>
              <a:t>Anggaran</a:t>
            </a:r>
            <a:r>
              <a:rPr lang="en-US" sz="3200" dirty="0"/>
              <a:t> </a:t>
            </a:r>
            <a:r>
              <a:rPr lang="en-US" sz="3200" dirty="0" err="1"/>
              <a:t>Operasional</a:t>
            </a:r>
            <a:endParaRPr lang="en-ID" sz="3200" dirty="0"/>
          </a:p>
        </p:txBody>
      </p:sp>
    </p:spTree>
    <p:extLst>
      <p:ext uri="{BB962C8B-B14F-4D97-AF65-F5344CB8AC3E}">
        <p14:creationId xmlns:p14="http://schemas.microsoft.com/office/powerpoint/2010/main" val="269376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A16A-3365-B645-3783-A537589650C2}"/>
              </a:ext>
            </a:extLst>
          </p:cNvPr>
          <p:cNvSpPr>
            <a:spLocks noGrp="1"/>
          </p:cNvSpPr>
          <p:nvPr>
            <p:ph type="title"/>
          </p:nvPr>
        </p:nvSpPr>
        <p:spPr/>
        <p:txBody>
          <a:bodyPr>
            <a:normAutofit fontScale="90000"/>
          </a:bodyPr>
          <a:lstStyle/>
          <a:p>
            <a:r>
              <a:rPr lang="en-US" dirty="0" err="1"/>
              <a:t>Anggaran</a:t>
            </a:r>
            <a:r>
              <a:rPr lang="en-US" dirty="0"/>
              <a:t> </a:t>
            </a:r>
            <a:r>
              <a:rPr lang="en-US" dirty="0" err="1"/>
              <a:t>Operasional</a:t>
            </a:r>
            <a:endParaRPr lang="en-ID" dirty="0"/>
          </a:p>
        </p:txBody>
      </p:sp>
      <p:sp>
        <p:nvSpPr>
          <p:cNvPr id="3" name="Content Placeholder 2">
            <a:extLst>
              <a:ext uri="{FF2B5EF4-FFF2-40B4-BE49-F238E27FC236}">
                <a16:creationId xmlns:a16="http://schemas.microsoft.com/office/drawing/2014/main" id="{09EC6838-BA30-BA8C-0139-8656C1190AD8}"/>
              </a:ext>
            </a:extLst>
          </p:cNvPr>
          <p:cNvSpPr>
            <a:spLocks noGrp="1"/>
          </p:cNvSpPr>
          <p:nvPr>
            <p:ph idx="1"/>
          </p:nvPr>
        </p:nvSpPr>
        <p:spPr/>
        <p:txBody>
          <a:bodyPr/>
          <a:lstStyle/>
          <a:p>
            <a:pPr>
              <a:defRPr/>
            </a:pPr>
            <a:r>
              <a:rPr lang="en-US" dirty="0" err="1"/>
              <a:t>Anggaran</a:t>
            </a:r>
            <a:r>
              <a:rPr lang="en-US" dirty="0"/>
              <a:t> </a:t>
            </a:r>
            <a:r>
              <a:rPr lang="en-US" dirty="0" err="1"/>
              <a:t>termasuk</a:t>
            </a:r>
            <a:r>
              <a:rPr lang="en-US" dirty="0"/>
              <a:t> </a:t>
            </a:r>
            <a:r>
              <a:rPr lang="en-US" dirty="0" err="1"/>
              <a:t>dalam</a:t>
            </a:r>
            <a:r>
              <a:rPr lang="en-US" dirty="0"/>
              <a:t> salah </a:t>
            </a:r>
            <a:r>
              <a:rPr lang="en-US" dirty="0" err="1"/>
              <a:t>satu</a:t>
            </a:r>
            <a:r>
              <a:rPr lang="en-US" dirty="0"/>
              <a:t> </a:t>
            </a:r>
            <a:r>
              <a:rPr lang="en-US" dirty="0" err="1"/>
              <a:t>jenis</a:t>
            </a:r>
            <a:r>
              <a:rPr lang="en-US" dirty="0"/>
              <a:t> (</a:t>
            </a:r>
            <a:r>
              <a:rPr lang="en-US" dirty="0" err="1"/>
              <a:t>bentuk</a:t>
            </a:r>
            <a:r>
              <a:rPr lang="en-US" dirty="0"/>
              <a:t>) </a:t>
            </a:r>
            <a:r>
              <a:rPr lang="en-US" dirty="0" err="1"/>
              <a:t>dari</a:t>
            </a:r>
            <a:r>
              <a:rPr lang="en-US" dirty="0"/>
              <a:t> Planning.</a:t>
            </a:r>
          </a:p>
          <a:p>
            <a:pPr>
              <a:defRPr/>
            </a:pPr>
            <a:r>
              <a:rPr lang="en-US" dirty="0" err="1"/>
              <a:t>Anggaran</a:t>
            </a:r>
            <a:r>
              <a:rPr lang="en-US" dirty="0"/>
              <a:t> (Budget), </a:t>
            </a:r>
            <a:r>
              <a:rPr lang="en-US" dirty="0" err="1"/>
              <a:t>merupakan</a:t>
            </a:r>
            <a:r>
              <a:rPr lang="en-US" dirty="0"/>
              <a:t> </a:t>
            </a:r>
            <a:r>
              <a:rPr lang="en-US" dirty="0" err="1"/>
              <a:t>rencana</a:t>
            </a:r>
            <a:r>
              <a:rPr lang="en-US" dirty="0"/>
              <a:t> </a:t>
            </a:r>
            <a:r>
              <a:rPr lang="en-US" dirty="0" err="1"/>
              <a:t>tertulis</a:t>
            </a:r>
            <a:r>
              <a:rPr lang="en-US" dirty="0"/>
              <a:t> </a:t>
            </a:r>
            <a:r>
              <a:rPr lang="en-US" dirty="0" err="1"/>
              <a:t>mengenai</a:t>
            </a:r>
            <a:r>
              <a:rPr lang="en-US" dirty="0"/>
              <a:t> </a:t>
            </a:r>
            <a:r>
              <a:rPr lang="en-US" dirty="0" err="1"/>
              <a:t>kegiatan</a:t>
            </a:r>
            <a:r>
              <a:rPr lang="en-US" dirty="0"/>
              <a:t> </a:t>
            </a:r>
            <a:r>
              <a:rPr lang="en-US" dirty="0" err="1"/>
              <a:t>suatu</a:t>
            </a:r>
            <a:r>
              <a:rPr lang="en-US" dirty="0"/>
              <a:t> </a:t>
            </a:r>
            <a:r>
              <a:rPr lang="en-US" dirty="0" err="1"/>
              <a:t>perusahaan</a:t>
            </a:r>
            <a:r>
              <a:rPr lang="en-US" dirty="0"/>
              <a:t> dan  yang </a:t>
            </a:r>
            <a:r>
              <a:rPr lang="en-US" dirty="0" err="1"/>
              <a:t>dinyatakan</a:t>
            </a:r>
            <a:r>
              <a:rPr lang="en-US" dirty="0"/>
              <a:t> </a:t>
            </a:r>
            <a:r>
              <a:rPr lang="en-US" dirty="0" err="1"/>
              <a:t>secara</a:t>
            </a:r>
            <a:r>
              <a:rPr lang="en-US" dirty="0"/>
              <a:t> </a:t>
            </a:r>
            <a:r>
              <a:rPr lang="en-US" dirty="0" err="1"/>
              <a:t>kuantitatif</a:t>
            </a:r>
            <a:r>
              <a:rPr lang="en-US" dirty="0"/>
              <a:t> </a:t>
            </a:r>
            <a:r>
              <a:rPr lang="en-US" dirty="0" err="1"/>
              <a:t>umumnya</a:t>
            </a:r>
            <a:r>
              <a:rPr lang="en-US" dirty="0"/>
              <a:t> </a:t>
            </a:r>
            <a:r>
              <a:rPr lang="en-US" dirty="0" err="1"/>
              <a:t>dinyatakan</a:t>
            </a:r>
            <a:r>
              <a:rPr lang="en-US" dirty="0"/>
              <a:t> </a:t>
            </a:r>
            <a:r>
              <a:rPr lang="en-US" dirty="0" err="1"/>
              <a:t>dalam</a:t>
            </a:r>
            <a:r>
              <a:rPr lang="en-US" dirty="0"/>
              <a:t> </a:t>
            </a:r>
            <a:r>
              <a:rPr lang="en-US" dirty="0" err="1"/>
              <a:t>satuan</a:t>
            </a:r>
            <a:r>
              <a:rPr lang="en-US" dirty="0"/>
              <a:t> uang </a:t>
            </a:r>
            <a:r>
              <a:rPr lang="en-US" dirty="0" err="1"/>
              <a:t>untuk</a:t>
            </a:r>
            <a:r>
              <a:rPr lang="en-US" dirty="0"/>
              <a:t> </a:t>
            </a:r>
            <a:r>
              <a:rPr lang="en-US" dirty="0" err="1"/>
              <a:t>jangka</a:t>
            </a:r>
            <a:r>
              <a:rPr lang="en-US" dirty="0"/>
              <a:t> </a:t>
            </a:r>
            <a:r>
              <a:rPr lang="en-US" dirty="0" err="1"/>
              <a:t>waktu</a:t>
            </a:r>
            <a:r>
              <a:rPr lang="en-US" dirty="0"/>
              <a:t> </a:t>
            </a:r>
            <a:r>
              <a:rPr lang="en-US" dirty="0" err="1"/>
              <a:t>tertentu</a:t>
            </a:r>
            <a:r>
              <a:rPr lang="en-US" dirty="0"/>
              <a:t>.</a:t>
            </a:r>
          </a:p>
          <a:p>
            <a:pPr>
              <a:defRPr/>
            </a:pPr>
            <a:r>
              <a:rPr lang="en-US" dirty="0"/>
              <a:t>Alat </a:t>
            </a:r>
            <a:r>
              <a:rPr lang="en-US" dirty="0" err="1"/>
              <a:t>manajemen</a:t>
            </a:r>
            <a:r>
              <a:rPr lang="en-US" dirty="0"/>
              <a:t> </a:t>
            </a:r>
            <a:r>
              <a:rPr lang="en-US" dirty="0" err="1"/>
              <a:t>untuk</a:t>
            </a:r>
            <a:r>
              <a:rPr lang="en-US" dirty="0"/>
              <a:t> </a:t>
            </a:r>
            <a:r>
              <a:rPr lang="en-US" dirty="0" err="1"/>
              <a:t>mencapai</a:t>
            </a:r>
            <a:r>
              <a:rPr lang="en-US" dirty="0"/>
              <a:t> </a:t>
            </a:r>
            <a:r>
              <a:rPr lang="en-US" dirty="0" err="1"/>
              <a:t>tujuan</a:t>
            </a:r>
            <a:r>
              <a:rPr lang="en-US" dirty="0"/>
              <a:t>.</a:t>
            </a:r>
          </a:p>
          <a:p>
            <a:pPr>
              <a:defRPr/>
            </a:pPr>
            <a:r>
              <a:rPr lang="en-US" dirty="0" err="1"/>
              <a:t>Rencana</a:t>
            </a:r>
            <a:r>
              <a:rPr lang="en-US" dirty="0"/>
              <a:t> </a:t>
            </a:r>
            <a:r>
              <a:rPr lang="en-US" dirty="0" err="1"/>
              <a:t>dalam</a:t>
            </a:r>
            <a:r>
              <a:rPr lang="en-US" dirty="0"/>
              <a:t> </a:t>
            </a:r>
            <a:r>
              <a:rPr lang="en-US" dirty="0" err="1"/>
              <a:t>bentuk</a:t>
            </a:r>
            <a:r>
              <a:rPr lang="en-US" dirty="0"/>
              <a:t> </a:t>
            </a:r>
            <a:r>
              <a:rPr lang="en-US" dirty="0" err="1"/>
              <a:t>angka-angka</a:t>
            </a:r>
            <a:endParaRPr lang="en-ID" dirty="0"/>
          </a:p>
        </p:txBody>
      </p:sp>
      <p:sp>
        <p:nvSpPr>
          <p:cNvPr id="4" name="Slide Number Placeholder 3">
            <a:extLst>
              <a:ext uri="{FF2B5EF4-FFF2-40B4-BE49-F238E27FC236}">
                <a16:creationId xmlns:a16="http://schemas.microsoft.com/office/drawing/2014/main" id="{936729F7-1D9E-22E8-E1E4-641F70CB342D}"/>
              </a:ext>
            </a:extLst>
          </p:cNvPr>
          <p:cNvSpPr>
            <a:spLocks noGrp="1"/>
          </p:cNvSpPr>
          <p:nvPr>
            <p:ph type="sldNum" sz="quarter" idx="12"/>
          </p:nvPr>
        </p:nvSpPr>
        <p:spPr/>
        <p:txBody>
          <a:bodyPr/>
          <a:lstStyle/>
          <a:p>
            <a:fld id="{804142CB-34F8-4AC4-8A4F-0C16B98AFDD0}" type="slidenum">
              <a:rPr lang="en-US" smtClean="0"/>
              <a:t>14</a:t>
            </a:fld>
            <a:endParaRPr lang="en-US"/>
          </a:p>
        </p:txBody>
      </p:sp>
    </p:spTree>
    <p:extLst>
      <p:ext uri="{BB962C8B-B14F-4D97-AF65-F5344CB8AC3E}">
        <p14:creationId xmlns:p14="http://schemas.microsoft.com/office/powerpoint/2010/main" val="215299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D29E-2E70-46FA-B64E-5803836A2D3D}"/>
              </a:ext>
            </a:extLst>
          </p:cNvPr>
          <p:cNvSpPr>
            <a:spLocks noGrp="1"/>
          </p:cNvSpPr>
          <p:nvPr>
            <p:ph type="title"/>
          </p:nvPr>
        </p:nvSpPr>
        <p:spPr>
          <a:xfrm>
            <a:off x="838199" y="270699"/>
            <a:ext cx="10489706" cy="820676"/>
          </a:xfrm>
        </p:spPr>
        <p:txBody>
          <a:bodyPr/>
          <a:lstStyle/>
          <a:p>
            <a:r>
              <a:rPr lang="en-US" b="1" dirty="0" err="1">
                <a:latin typeface="Raleway" panose="020B0503030101060003" pitchFamily="34" charset="0"/>
              </a:rPr>
              <a:t>Kegunaan</a:t>
            </a:r>
            <a:r>
              <a:rPr lang="en-US" b="1" dirty="0">
                <a:latin typeface="Raleway" panose="020B0503030101060003" pitchFamily="34" charset="0"/>
              </a:rPr>
              <a:t> </a:t>
            </a:r>
            <a:r>
              <a:rPr lang="en-US" b="1" dirty="0" err="1">
                <a:latin typeface="Raleway" panose="020B0503030101060003" pitchFamily="34" charset="0"/>
              </a:rPr>
              <a:t>Anggaran</a:t>
            </a:r>
            <a:endParaRPr lang="en-US" b="1" dirty="0">
              <a:latin typeface="Raleway" panose="020B0503030101060003" pitchFamily="34" charset="0"/>
            </a:endParaRPr>
          </a:p>
        </p:txBody>
      </p:sp>
      <p:graphicFrame>
        <p:nvGraphicFramePr>
          <p:cNvPr id="4" name="Content Placeholder 3">
            <a:extLst>
              <a:ext uri="{FF2B5EF4-FFF2-40B4-BE49-F238E27FC236}">
                <a16:creationId xmlns:a16="http://schemas.microsoft.com/office/drawing/2014/main" id="{4FAD557D-20F5-71AE-9BA8-0A0CBDF999FD}"/>
              </a:ext>
            </a:extLst>
          </p:cNvPr>
          <p:cNvGraphicFramePr>
            <a:graphicFrameLocks noGrp="1"/>
          </p:cNvGraphicFramePr>
          <p:nvPr>
            <p:ph idx="1"/>
            <p:extLst>
              <p:ext uri="{D42A27DB-BD31-4B8C-83A1-F6EECF244321}">
                <p14:modId xmlns:p14="http://schemas.microsoft.com/office/powerpoint/2010/main" val="1241983110"/>
              </p:ext>
            </p:extLst>
          </p:nvPr>
        </p:nvGraphicFramePr>
        <p:xfrm>
          <a:off x="838200" y="1366838"/>
          <a:ext cx="10515600" cy="481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6F66B08-7A62-4C10-A0AD-9CFF77C766A9}"/>
              </a:ext>
            </a:extLst>
          </p:cNvPr>
          <p:cNvSpPr>
            <a:spLocks noGrp="1"/>
          </p:cNvSpPr>
          <p:nvPr>
            <p:ph type="sldNum" sz="quarter" idx="12"/>
          </p:nvPr>
        </p:nvSpPr>
        <p:spPr/>
        <p:txBody>
          <a:bodyPr/>
          <a:lstStyle/>
          <a:p>
            <a:fld id="{804142CB-34F8-4AC4-8A4F-0C16B98AFDD0}" type="slidenum">
              <a:rPr lang="en-US" smtClean="0"/>
              <a:t>15</a:t>
            </a:fld>
            <a:endParaRPr lang="en-US"/>
          </a:p>
        </p:txBody>
      </p:sp>
    </p:spTree>
    <p:extLst>
      <p:ext uri="{BB962C8B-B14F-4D97-AF65-F5344CB8AC3E}">
        <p14:creationId xmlns:p14="http://schemas.microsoft.com/office/powerpoint/2010/main" val="123924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7835-1A50-409E-4725-D30E66378ADE}"/>
              </a:ext>
            </a:extLst>
          </p:cNvPr>
          <p:cNvSpPr>
            <a:spLocks noGrp="1"/>
          </p:cNvSpPr>
          <p:nvPr>
            <p:ph type="title"/>
          </p:nvPr>
        </p:nvSpPr>
        <p:spPr/>
        <p:txBody>
          <a:bodyPr>
            <a:normAutofit fontScale="90000"/>
          </a:bodyPr>
          <a:lstStyle/>
          <a:p>
            <a:r>
              <a:rPr lang="en-US" dirty="0" err="1"/>
              <a:t>Komponen</a:t>
            </a:r>
            <a:r>
              <a:rPr lang="en-US" dirty="0"/>
              <a:t> </a:t>
            </a:r>
            <a:r>
              <a:rPr lang="en-US" dirty="0" err="1"/>
              <a:t>Anggaran</a:t>
            </a:r>
            <a:r>
              <a:rPr lang="en-US" dirty="0"/>
              <a:t> </a:t>
            </a:r>
            <a:r>
              <a:rPr lang="en-US" dirty="0" err="1"/>
              <a:t>Operasional</a:t>
            </a:r>
            <a:endParaRPr lang="en-ID" dirty="0"/>
          </a:p>
        </p:txBody>
      </p:sp>
      <p:sp>
        <p:nvSpPr>
          <p:cNvPr id="3" name="Content Placeholder 2">
            <a:extLst>
              <a:ext uri="{FF2B5EF4-FFF2-40B4-BE49-F238E27FC236}">
                <a16:creationId xmlns:a16="http://schemas.microsoft.com/office/drawing/2014/main" id="{0140B982-B903-4C45-80A2-E19D5B24B655}"/>
              </a:ext>
            </a:extLst>
          </p:cNvPr>
          <p:cNvSpPr>
            <a:spLocks noGrp="1"/>
          </p:cNvSpPr>
          <p:nvPr>
            <p:ph idx="1"/>
          </p:nvPr>
        </p:nvSpPr>
        <p:spPr/>
        <p:txBody>
          <a:bodyPr/>
          <a:lstStyle/>
          <a:p>
            <a:pPr marL="514350" indent="-514350">
              <a:buFont typeface="+mj-lt"/>
              <a:buAutoNum type="arabicPeriod"/>
            </a:pPr>
            <a:r>
              <a:rPr lang="en-US" dirty="0" err="1"/>
              <a:t>Anggaran</a:t>
            </a:r>
            <a:r>
              <a:rPr lang="en-US" dirty="0"/>
              <a:t> </a:t>
            </a:r>
            <a:r>
              <a:rPr lang="en-US" dirty="0" err="1"/>
              <a:t>pendapatan</a:t>
            </a:r>
            <a:endParaRPr lang="en-US" dirty="0"/>
          </a:p>
          <a:p>
            <a:pPr marL="514350" indent="-514350">
              <a:buFont typeface="+mj-lt"/>
              <a:buAutoNum type="arabicPeriod"/>
            </a:pPr>
            <a:r>
              <a:rPr lang="en-US" dirty="0" err="1"/>
              <a:t>Anggaran</a:t>
            </a:r>
            <a:r>
              <a:rPr lang="en-US" dirty="0"/>
              <a:t> </a:t>
            </a:r>
            <a:r>
              <a:rPr lang="en-US" dirty="0" err="1"/>
              <a:t>biaya</a:t>
            </a:r>
            <a:r>
              <a:rPr lang="en-US" dirty="0"/>
              <a:t> </a:t>
            </a:r>
            <a:r>
              <a:rPr lang="en-US" dirty="0" err="1"/>
              <a:t>produksi</a:t>
            </a:r>
            <a:endParaRPr lang="en-US" dirty="0"/>
          </a:p>
          <a:p>
            <a:pPr marL="514350" indent="-514350">
              <a:buFont typeface="+mj-lt"/>
              <a:buAutoNum type="arabicPeriod"/>
            </a:pPr>
            <a:r>
              <a:rPr lang="en-US" dirty="0"/>
              <a:t>Beban SDM, </a:t>
            </a:r>
            <a:r>
              <a:rPr lang="en-US" dirty="0" err="1"/>
              <a:t>administrasi</a:t>
            </a:r>
            <a:r>
              <a:rPr lang="en-US" dirty="0"/>
              <a:t> dan </a:t>
            </a:r>
            <a:r>
              <a:rPr lang="en-US" dirty="0" err="1"/>
              <a:t>umum</a:t>
            </a:r>
            <a:endParaRPr lang="en-US" dirty="0"/>
          </a:p>
          <a:p>
            <a:pPr marL="514350" indent="-514350">
              <a:buFont typeface="+mj-lt"/>
              <a:buAutoNum type="arabicPeriod"/>
            </a:pPr>
            <a:r>
              <a:rPr lang="en-US" dirty="0"/>
              <a:t>Beban </a:t>
            </a:r>
            <a:r>
              <a:rPr lang="en-US" dirty="0" err="1"/>
              <a:t>penelitian</a:t>
            </a:r>
            <a:r>
              <a:rPr lang="en-US" dirty="0"/>
              <a:t> dan </a:t>
            </a:r>
            <a:r>
              <a:rPr lang="en-US" dirty="0" err="1"/>
              <a:t>pengembangan</a:t>
            </a:r>
            <a:endParaRPr lang="en-US" dirty="0"/>
          </a:p>
        </p:txBody>
      </p:sp>
      <p:sp>
        <p:nvSpPr>
          <p:cNvPr id="4" name="Slide Number Placeholder 3">
            <a:extLst>
              <a:ext uri="{FF2B5EF4-FFF2-40B4-BE49-F238E27FC236}">
                <a16:creationId xmlns:a16="http://schemas.microsoft.com/office/drawing/2014/main" id="{2E696E23-A8B3-EB27-1B70-9A57C2A19DD0}"/>
              </a:ext>
            </a:extLst>
          </p:cNvPr>
          <p:cNvSpPr>
            <a:spLocks noGrp="1"/>
          </p:cNvSpPr>
          <p:nvPr>
            <p:ph type="sldNum" sz="quarter" idx="12"/>
          </p:nvPr>
        </p:nvSpPr>
        <p:spPr/>
        <p:txBody>
          <a:bodyPr/>
          <a:lstStyle/>
          <a:p>
            <a:fld id="{804142CB-34F8-4AC4-8A4F-0C16B98AFDD0}" type="slidenum">
              <a:rPr lang="en-US" smtClean="0"/>
              <a:t>16</a:t>
            </a:fld>
            <a:endParaRPr lang="en-US"/>
          </a:p>
        </p:txBody>
      </p:sp>
    </p:spTree>
    <p:extLst>
      <p:ext uri="{BB962C8B-B14F-4D97-AF65-F5344CB8AC3E}">
        <p14:creationId xmlns:p14="http://schemas.microsoft.com/office/powerpoint/2010/main" val="398530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90C4-EB99-D919-4846-9E285B189E49}"/>
              </a:ext>
            </a:extLst>
          </p:cNvPr>
          <p:cNvSpPr>
            <a:spLocks noGrp="1"/>
          </p:cNvSpPr>
          <p:nvPr>
            <p:ph type="title"/>
          </p:nvPr>
        </p:nvSpPr>
        <p:spPr/>
        <p:txBody>
          <a:bodyPr>
            <a:normAutofit fontScale="90000"/>
          </a:bodyPr>
          <a:lstStyle/>
          <a:p>
            <a:r>
              <a:rPr lang="en-US" dirty="0"/>
              <a:t>1. </a:t>
            </a:r>
            <a:r>
              <a:rPr lang="en-US" dirty="0" err="1"/>
              <a:t>Anggaran</a:t>
            </a:r>
            <a:r>
              <a:rPr lang="en-US" dirty="0"/>
              <a:t> </a:t>
            </a:r>
            <a:r>
              <a:rPr lang="en-US" dirty="0" err="1"/>
              <a:t>pendapatan</a:t>
            </a:r>
            <a:endParaRPr lang="en-ID" dirty="0"/>
          </a:p>
        </p:txBody>
      </p:sp>
      <p:sp>
        <p:nvSpPr>
          <p:cNvPr id="3" name="Content Placeholder 2">
            <a:extLst>
              <a:ext uri="{FF2B5EF4-FFF2-40B4-BE49-F238E27FC236}">
                <a16:creationId xmlns:a16="http://schemas.microsoft.com/office/drawing/2014/main" id="{FC6F34D8-5152-7099-8635-D877833FFD21}"/>
              </a:ext>
            </a:extLst>
          </p:cNvPr>
          <p:cNvSpPr>
            <a:spLocks noGrp="1"/>
          </p:cNvSpPr>
          <p:nvPr>
            <p:ph idx="1"/>
          </p:nvPr>
        </p:nvSpPr>
        <p:spPr/>
        <p:txBody>
          <a:bodyPr/>
          <a:lstStyle/>
          <a:p>
            <a:r>
              <a:rPr lang="en-US" dirty="0" err="1"/>
              <a:t>Proyeksi</a:t>
            </a:r>
            <a:r>
              <a:rPr lang="en-US" dirty="0"/>
              <a:t> </a:t>
            </a:r>
            <a:r>
              <a:rPr lang="en-US" dirty="0" err="1"/>
              <a:t>pendapatan</a:t>
            </a:r>
            <a:endParaRPr lang="en-US" dirty="0"/>
          </a:p>
          <a:p>
            <a:r>
              <a:rPr lang="en-US" dirty="0" err="1"/>
              <a:t>Proyeksi</a:t>
            </a:r>
            <a:r>
              <a:rPr lang="en-US" dirty="0"/>
              <a:t> </a:t>
            </a:r>
            <a:r>
              <a:rPr lang="en-US" dirty="0" err="1"/>
              <a:t>harga</a:t>
            </a:r>
            <a:r>
              <a:rPr lang="en-US" dirty="0"/>
              <a:t> </a:t>
            </a:r>
            <a:r>
              <a:rPr lang="en-US" dirty="0" err="1"/>
              <a:t>jual</a:t>
            </a:r>
            <a:endParaRPr lang="en-US" dirty="0"/>
          </a:p>
          <a:p>
            <a:r>
              <a:rPr lang="en-US" dirty="0" err="1"/>
              <a:t>Risiko</a:t>
            </a:r>
            <a:r>
              <a:rPr lang="en-US" dirty="0"/>
              <a:t> </a:t>
            </a:r>
            <a:r>
              <a:rPr lang="en-US" dirty="0" err="1"/>
              <a:t>ketidakpastian</a:t>
            </a:r>
            <a:endParaRPr lang="en-US" dirty="0"/>
          </a:p>
          <a:p>
            <a:pPr marL="0" indent="0">
              <a:buNone/>
            </a:pPr>
            <a:endParaRPr lang="en-ID" dirty="0"/>
          </a:p>
        </p:txBody>
      </p:sp>
      <p:sp>
        <p:nvSpPr>
          <p:cNvPr id="4" name="Slide Number Placeholder 3">
            <a:extLst>
              <a:ext uri="{FF2B5EF4-FFF2-40B4-BE49-F238E27FC236}">
                <a16:creationId xmlns:a16="http://schemas.microsoft.com/office/drawing/2014/main" id="{BAF2AA39-030E-97E7-9350-C5DEFC7B3870}"/>
              </a:ext>
            </a:extLst>
          </p:cNvPr>
          <p:cNvSpPr>
            <a:spLocks noGrp="1"/>
          </p:cNvSpPr>
          <p:nvPr>
            <p:ph type="sldNum" sz="quarter" idx="12"/>
          </p:nvPr>
        </p:nvSpPr>
        <p:spPr/>
        <p:txBody>
          <a:bodyPr/>
          <a:lstStyle/>
          <a:p>
            <a:fld id="{804142CB-34F8-4AC4-8A4F-0C16B98AFDD0}" type="slidenum">
              <a:rPr lang="en-US" smtClean="0"/>
              <a:t>17</a:t>
            </a:fld>
            <a:endParaRPr lang="en-US"/>
          </a:p>
        </p:txBody>
      </p:sp>
    </p:spTree>
    <p:extLst>
      <p:ext uri="{BB962C8B-B14F-4D97-AF65-F5344CB8AC3E}">
        <p14:creationId xmlns:p14="http://schemas.microsoft.com/office/powerpoint/2010/main" val="397767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E893-37BB-0334-9DB7-CDF8C12229AB}"/>
              </a:ext>
            </a:extLst>
          </p:cNvPr>
          <p:cNvSpPr>
            <a:spLocks noGrp="1"/>
          </p:cNvSpPr>
          <p:nvPr>
            <p:ph type="title"/>
          </p:nvPr>
        </p:nvSpPr>
        <p:spPr/>
        <p:txBody>
          <a:bodyPr>
            <a:normAutofit fontScale="90000"/>
          </a:bodyPr>
          <a:lstStyle/>
          <a:p>
            <a:r>
              <a:rPr lang="en-US" dirty="0" err="1"/>
              <a:t>Anggaran</a:t>
            </a:r>
            <a:r>
              <a:rPr lang="en-US" dirty="0"/>
              <a:t> </a:t>
            </a:r>
            <a:r>
              <a:rPr lang="en-US" dirty="0" err="1"/>
              <a:t>biaya</a:t>
            </a:r>
            <a:r>
              <a:rPr lang="en-US" dirty="0"/>
              <a:t> </a:t>
            </a:r>
            <a:r>
              <a:rPr lang="en-US" dirty="0" err="1"/>
              <a:t>produksi</a:t>
            </a:r>
            <a:endParaRPr lang="en-ID" dirty="0"/>
          </a:p>
        </p:txBody>
      </p:sp>
      <p:sp>
        <p:nvSpPr>
          <p:cNvPr id="4" name="Slide Number Placeholder 3">
            <a:extLst>
              <a:ext uri="{FF2B5EF4-FFF2-40B4-BE49-F238E27FC236}">
                <a16:creationId xmlns:a16="http://schemas.microsoft.com/office/drawing/2014/main" id="{2E9660A0-30D2-8AEB-C77F-5CE778C3CC25}"/>
              </a:ext>
            </a:extLst>
          </p:cNvPr>
          <p:cNvSpPr>
            <a:spLocks noGrp="1"/>
          </p:cNvSpPr>
          <p:nvPr>
            <p:ph type="sldNum" sz="quarter" idx="12"/>
          </p:nvPr>
        </p:nvSpPr>
        <p:spPr/>
        <p:txBody>
          <a:bodyPr/>
          <a:lstStyle/>
          <a:p>
            <a:fld id="{804142CB-34F8-4AC4-8A4F-0C16B98AFDD0}" type="slidenum">
              <a:rPr lang="en-US" smtClean="0"/>
              <a:t>18</a:t>
            </a:fld>
            <a:endParaRPr lang="en-US"/>
          </a:p>
        </p:txBody>
      </p:sp>
      <p:sp>
        <p:nvSpPr>
          <p:cNvPr id="5" name="TextBox 2">
            <a:extLst>
              <a:ext uri="{FF2B5EF4-FFF2-40B4-BE49-F238E27FC236}">
                <a16:creationId xmlns:a16="http://schemas.microsoft.com/office/drawing/2014/main" id="{B7A9DE8D-A36F-B792-1973-F4E765548235}"/>
              </a:ext>
            </a:extLst>
          </p:cNvPr>
          <p:cNvSpPr txBox="1">
            <a:spLocks noChangeArrowheads="1"/>
          </p:cNvSpPr>
          <p:nvPr/>
        </p:nvSpPr>
        <p:spPr bwMode="auto">
          <a:xfrm>
            <a:off x="1915886" y="1752600"/>
            <a:ext cx="1676400" cy="523875"/>
          </a:xfrm>
          <a:prstGeom prst="rect">
            <a:avLst/>
          </a:prstGeom>
          <a:noFill/>
          <a:ln w="38100">
            <a:solidFill>
              <a:schemeClr val="tx1"/>
            </a:solidFill>
            <a:miter lim="800000"/>
            <a:headEnd/>
            <a:tailEnd/>
          </a:ln>
        </p:spPr>
        <p:txBody>
          <a:bodyPr>
            <a:spAutoFit/>
          </a:bodyPr>
          <a:lstStyle/>
          <a:p>
            <a:r>
              <a:rPr lang="en-US">
                <a:latin typeface="Calibri" pitchFamily="34" charset="0"/>
              </a:rPr>
              <a:t>Produksi</a:t>
            </a:r>
          </a:p>
        </p:txBody>
      </p:sp>
      <p:sp>
        <p:nvSpPr>
          <p:cNvPr id="6" name="TextBox 3">
            <a:extLst>
              <a:ext uri="{FF2B5EF4-FFF2-40B4-BE49-F238E27FC236}">
                <a16:creationId xmlns:a16="http://schemas.microsoft.com/office/drawing/2014/main" id="{2E798957-6D7E-0A84-7733-D4057E909DD1}"/>
              </a:ext>
            </a:extLst>
          </p:cNvPr>
          <p:cNvSpPr txBox="1">
            <a:spLocks noChangeArrowheads="1"/>
          </p:cNvSpPr>
          <p:nvPr/>
        </p:nvSpPr>
        <p:spPr bwMode="auto">
          <a:xfrm>
            <a:off x="1915886" y="2971800"/>
            <a:ext cx="1676400" cy="1200150"/>
          </a:xfrm>
          <a:prstGeom prst="rect">
            <a:avLst/>
          </a:prstGeom>
          <a:noFill/>
          <a:ln w="38100">
            <a:solidFill>
              <a:schemeClr val="tx1"/>
            </a:solidFill>
            <a:miter lim="800000"/>
            <a:headEnd/>
            <a:tailEnd/>
          </a:ln>
        </p:spPr>
        <p:txBody>
          <a:bodyPr>
            <a:spAutoFit/>
          </a:bodyPr>
          <a:lstStyle/>
          <a:p>
            <a:pPr algn="ctr"/>
            <a:r>
              <a:rPr lang="en-US" sz="2400">
                <a:latin typeface="Calibri" pitchFamily="34" charset="0"/>
              </a:rPr>
              <a:t>Anggaran Biaya Produksi</a:t>
            </a:r>
          </a:p>
        </p:txBody>
      </p:sp>
      <p:sp>
        <p:nvSpPr>
          <p:cNvPr id="7" name="TextBox 4">
            <a:extLst>
              <a:ext uri="{FF2B5EF4-FFF2-40B4-BE49-F238E27FC236}">
                <a16:creationId xmlns:a16="http://schemas.microsoft.com/office/drawing/2014/main" id="{5378E986-DC49-F915-D286-BC52A9112F9D}"/>
              </a:ext>
            </a:extLst>
          </p:cNvPr>
          <p:cNvSpPr txBox="1">
            <a:spLocks noChangeArrowheads="1"/>
          </p:cNvSpPr>
          <p:nvPr/>
        </p:nvSpPr>
        <p:spPr bwMode="auto">
          <a:xfrm>
            <a:off x="4354286" y="1676400"/>
            <a:ext cx="1905000" cy="830263"/>
          </a:xfrm>
          <a:prstGeom prst="rect">
            <a:avLst/>
          </a:prstGeom>
          <a:noFill/>
          <a:ln w="38100">
            <a:solidFill>
              <a:schemeClr val="tx1"/>
            </a:solidFill>
            <a:miter lim="800000"/>
            <a:headEnd/>
            <a:tailEnd/>
          </a:ln>
        </p:spPr>
        <p:txBody>
          <a:bodyPr>
            <a:spAutoFit/>
          </a:bodyPr>
          <a:lstStyle/>
          <a:p>
            <a:pPr algn="ctr"/>
            <a:r>
              <a:rPr lang="en-US" sz="2400">
                <a:latin typeface="Calibri" pitchFamily="34" charset="0"/>
              </a:rPr>
              <a:t>Anggaran Bahan Baku</a:t>
            </a:r>
          </a:p>
        </p:txBody>
      </p:sp>
      <p:sp>
        <p:nvSpPr>
          <p:cNvPr id="8" name="TextBox 5">
            <a:extLst>
              <a:ext uri="{FF2B5EF4-FFF2-40B4-BE49-F238E27FC236}">
                <a16:creationId xmlns:a16="http://schemas.microsoft.com/office/drawing/2014/main" id="{52F62DAF-5CAA-9286-8AC9-EA34EE7D3556}"/>
              </a:ext>
            </a:extLst>
          </p:cNvPr>
          <p:cNvSpPr txBox="1">
            <a:spLocks noChangeArrowheads="1"/>
          </p:cNvSpPr>
          <p:nvPr/>
        </p:nvSpPr>
        <p:spPr bwMode="auto">
          <a:xfrm>
            <a:off x="4354286" y="2971800"/>
            <a:ext cx="1905000" cy="1200150"/>
          </a:xfrm>
          <a:prstGeom prst="rect">
            <a:avLst/>
          </a:prstGeom>
          <a:noFill/>
          <a:ln w="38100">
            <a:solidFill>
              <a:schemeClr val="tx1"/>
            </a:solidFill>
            <a:miter lim="800000"/>
            <a:headEnd/>
            <a:tailEnd/>
          </a:ln>
        </p:spPr>
        <p:txBody>
          <a:bodyPr>
            <a:spAutoFit/>
          </a:bodyPr>
          <a:lstStyle/>
          <a:p>
            <a:pPr algn="ctr"/>
            <a:r>
              <a:rPr lang="en-US" sz="2400">
                <a:latin typeface="Calibri" pitchFamily="34" charset="0"/>
              </a:rPr>
              <a:t>Anggaran Work in Process</a:t>
            </a:r>
          </a:p>
        </p:txBody>
      </p:sp>
      <p:sp>
        <p:nvSpPr>
          <p:cNvPr id="9" name="TextBox 6">
            <a:extLst>
              <a:ext uri="{FF2B5EF4-FFF2-40B4-BE49-F238E27FC236}">
                <a16:creationId xmlns:a16="http://schemas.microsoft.com/office/drawing/2014/main" id="{3B771C69-A7A5-9ECC-D7FA-F8DD07EFDDE5}"/>
              </a:ext>
            </a:extLst>
          </p:cNvPr>
          <p:cNvSpPr txBox="1">
            <a:spLocks noChangeArrowheads="1"/>
          </p:cNvSpPr>
          <p:nvPr/>
        </p:nvSpPr>
        <p:spPr bwMode="auto">
          <a:xfrm>
            <a:off x="4354286" y="4724400"/>
            <a:ext cx="1905000" cy="1200150"/>
          </a:xfrm>
          <a:prstGeom prst="rect">
            <a:avLst/>
          </a:prstGeom>
          <a:noFill/>
          <a:ln w="38100">
            <a:solidFill>
              <a:schemeClr val="tx1"/>
            </a:solidFill>
            <a:miter lim="800000"/>
            <a:headEnd/>
            <a:tailEnd/>
          </a:ln>
        </p:spPr>
        <p:txBody>
          <a:bodyPr>
            <a:spAutoFit/>
          </a:bodyPr>
          <a:lstStyle/>
          <a:p>
            <a:pPr algn="ctr"/>
            <a:r>
              <a:rPr lang="en-US" sz="2400">
                <a:latin typeface="Calibri" pitchFamily="34" charset="0"/>
              </a:rPr>
              <a:t>Anggaran Persediaan Barang Jadi</a:t>
            </a:r>
          </a:p>
        </p:txBody>
      </p:sp>
      <p:grpSp>
        <p:nvGrpSpPr>
          <p:cNvPr id="10" name="Group 19">
            <a:extLst>
              <a:ext uri="{FF2B5EF4-FFF2-40B4-BE49-F238E27FC236}">
                <a16:creationId xmlns:a16="http://schemas.microsoft.com/office/drawing/2014/main" id="{6784DCF9-5F5E-D0A7-3FEE-FE9D88627F26}"/>
              </a:ext>
            </a:extLst>
          </p:cNvPr>
          <p:cNvGrpSpPr>
            <a:grpSpLocks/>
          </p:cNvGrpSpPr>
          <p:nvPr/>
        </p:nvGrpSpPr>
        <p:grpSpPr bwMode="auto">
          <a:xfrm>
            <a:off x="7402286" y="914400"/>
            <a:ext cx="1981200" cy="1600200"/>
            <a:chOff x="1455" y="328012"/>
            <a:chExt cx="3077774" cy="3077774"/>
          </a:xfrm>
        </p:grpSpPr>
        <p:sp>
          <p:nvSpPr>
            <p:cNvPr id="11" name="Oval 10">
              <a:extLst>
                <a:ext uri="{FF2B5EF4-FFF2-40B4-BE49-F238E27FC236}">
                  <a16:creationId xmlns:a16="http://schemas.microsoft.com/office/drawing/2014/main" id="{6D90341C-A507-B222-5729-B2C51373BD8D}"/>
                </a:ext>
              </a:extLst>
            </p:cNvPr>
            <p:cNvSpPr/>
            <p:nvPr/>
          </p:nvSpPr>
          <p:spPr>
            <a:xfrm>
              <a:off x="1455" y="328012"/>
              <a:ext cx="3077774" cy="30777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A1A1FD05-1796-5B46-4DFD-80F1DAE90315}"/>
                </a:ext>
              </a:extLst>
            </p:cNvPr>
            <p:cNvSpPr/>
            <p:nvPr/>
          </p:nvSpPr>
          <p:spPr>
            <a:xfrm>
              <a:off x="452764" y="779907"/>
              <a:ext cx="2175158" cy="2173983"/>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1600200" fontAlgn="auto">
                <a:lnSpc>
                  <a:spcPct val="90000"/>
                </a:lnSpc>
                <a:spcBef>
                  <a:spcPts val="0"/>
                </a:spcBef>
                <a:spcAft>
                  <a:spcPct val="35000"/>
                </a:spcAft>
                <a:defRPr/>
              </a:pPr>
              <a:r>
                <a:rPr lang="en-US" b="1" dirty="0" err="1"/>
                <a:t>Anggaran</a:t>
              </a:r>
              <a:r>
                <a:rPr lang="en-US" b="1" dirty="0"/>
                <a:t> </a:t>
              </a:r>
              <a:r>
                <a:rPr lang="en-US" b="1" dirty="0" err="1"/>
                <a:t>Kebutuhan</a:t>
              </a:r>
              <a:endParaRPr lang="en-US" dirty="0"/>
            </a:p>
          </p:txBody>
        </p:sp>
      </p:grpSp>
      <p:grpSp>
        <p:nvGrpSpPr>
          <p:cNvPr id="13" name="Group 19">
            <a:extLst>
              <a:ext uri="{FF2B5EF4-FFF2-40B4-BE49-F238E27FC236}">
                <a16:creationId xmlns:a16="http://schemas.microsoft.com/office/drawing/2014/main" id="{E87E1BD0-1AFA-FF21-307D-0795DE8CCE59}"/>
              </a:ext>
            </a:extLst>
          </p:cNvPr>
          <p:cNvGrpSpPr>
            <a:grpSpLocks/>
          </p:cNvGrpSpPr>
          <p:nvPr/>
        </p:nvGrpSpPr>
        <p:grpSpPr bwMode="auto">
          <a:xfrm>
            <a:off x="7326086" y="2895600"/>
            <a:ext cx="1981200" cy="1600200"/>
            <a:chOff x="1455" y="-41321"/>
            <a:chExt cx="3077774" cy="3077774"/>
          </a:xfrm>
        </p:grpSpPr>
        <p:sp>
          <p:nvSpPr>
            <p:cNvPr id="14" name="Oval 13">
              <a:extLst>
                <a:ext uri="{FF2B5EF4-FFF2-40B4-BE49-F238E27FC236}">
                  <a16:creationId xmlns:a16="http://schemas.microsoft.com/office/drawing/2014/main" id="{B8220776-D02D-3A6C-4E53-F00660A08EB3}"/>
                </a:ext>
              </a:extLst>
            </p:cNvPr>
            <p:cNvSpPr/>
            <p:nvPr/>
          </p:nvSpPr>
          <p:spPr>
            <a:xfrm>
              <a:off x="1455" y="-41321"/>
              <a:ext cx="3077774" cy="30777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8722A52C-C140-1F6F-29A6-EC849A64A4D9}"/>
                </a:ext>
              </a:extLst>
            </p:cNvPr>
            <p:cNvSpPr/>
            <p:nvPr/>
          </p:nvSpPr>
          <p:spPr>
            <a:xfrm>
              <a:off x="452764" y="780030"/>
              <a:ext cx="2175158" cy="2173983"/>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1600200" fontAlgn="auto">
                <a:lnSpc>
                  <a:spcPct val="90000"/>
                </a:lnSpc>
                <a:spcBef>
                  <a:spcPts val="0"/>
                </a:spcBef>
                <a:spcAft>
                  <a:spcPct val="35000"/>
                </a:spcAft>
                <a:defRPr/>
              </a:pPr>
              <a:r>
                <a:rPr lang="en-US" b="1" dirty="0" err="1"/>
                <a:t>Anggaran</a:t>
              </a:r>
              <a:r>
                <a:rPr lang="en-US" b="1" dirty="0"/>
                <a:t> </a:t>
              </a:r>
              <a:r>
                <a:rPr lang="en-US" b="1" dirty="0" err="1"/>
                <a:t>Penggunaan</a:t>
              </a:r>
              <a:endParaRPr lang="en-US" dirty="0"/>
            </a:p>
          </p:txBody>
        </p:sp>
      </p:grpSp>
      <p:grpSp>
        <p:nvGrpSpPr>
          <p:cNvPr id="16" name="Group 19">
            <a:extLst>
              <a:ext uri="{FF2B5EF4-FFF2-40B4-BE49-F238E27FC236}">
                <a16:creationId xmlns:a16="http://schemas.microsoft.com/office/drawing/2014/main" id="{8437CA8B-21E5-F231-AC23-FAEFAADE576F}"/>
              </a:ext>
            </a:extLst>
          </p:cNvPr>
          <p:cNvGrpSpPr>
            <a:grpSpLocks/>
          </p:cNvGrpSpPr>
          <p:nvPr/>
        </p:nvGrpSpPr>
        <p:grpSpPr bwMode="auto">
          <a:xfrm>
            <a:off x="7326086" y="4953000"/>
            <a:ext cx="1981200" cy="1447800"/>
            <a:chOff x="-235297" y="328012"/>
            <a:chExt cx="3077774" cy="3077774"/>
          </a:xfrm>
        </p:grpSpPr>
        <p:sp>
          <p:nvSpPr>
            <p:cNvPr id="17" name="Oval 16">
              <a:extLst>
                <a:ext uri="{FF2B5EF4-FFF2-40B4-BE49-F238E27FC236}">
                  <a16:creationId xmlns:a16="http://schemas.microsoft.com/office/drawing/2014/main" id="{83102F68-5427-D172-F438-096AECBAFFDA}"/>
                </a:ext>
              </a:extLst>
            </p:cNvPr>
            <p:cNvSpPr/>
            <p:nvPr/>
          </p:nvSpPr>
          <p:spPr>
            <a:xfrm>
              <a:off x="-235297" y="328012"/>
              <a:ext cx="3077774" cy="30777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FD9A87CC-CB79-CF49-4D39-9816A193E4F9}"/>
                </a:ext>
              </a:extLst>
            </p:cNvPr>
            <p:cNvSpPr/>
            <p:nvPr/>
          </p:nvSpPr>
          <p:spPr>
            <a:xfrm>
              <a:off x="452764" y="780229"/>
              <a:ext cx="2175158" cy="2173340"/>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1600200" fontAlgn="auto">
                <a:lnSpc>
                  <a:spcPct val="90000"/>
                </a:lnSpc>
                <a:spcBef>
                  <a:spcPts val="0"/>
                </a:spcBef>
                <a:spcAft>
                  <a:spcPct val="35000"/>
                </a:spcAft>
                <a:defRPr/>
              </a:pPr>
              <a:r>
                <a:rPr lang="en-US" b="1" dirty="0" err="1"/>
                <a:t>Anggaran</a:t>
              </a:r>
              <a:r>
                <a:rPr lang="en-US" b="1" dirty="0"/>
                <a:t> </a:t>
              </a:r>
              <a:r>
                <a:rPr lang="en-US" b="1" dirty="0" err="1"/>
                <a:t>Pembelian</a:t>
              </a:r>
              <a:endParaRPr lang="en-US" dirty="0"/>
            </a:p>
          </p:txBody>
        </p:sp>
      </p:grpSp>
      <p:cxnSp>
        <p:nvCxnSpPr>
          <p:cNvPr id="19" name="Straight Arrow Connector 17">
            <a:extLst>
              <a:ext uri="{FF2B5EF4-FFF2-40B4-BE49-F238E27FC236}">
                <a16:creationId xmlns:a16="http://schemas.microsoft.com/office/drawing/2014/main" id="{C96A6BB8-79DA-415F-8E7D-11F96D3B598F}"/>
              </a:ext>
            </a:extLst>
          </p:cNvPr>
          <p:cNvCxnSpPr>
            <a:cxnSpLocks noChangeShapeType="1"/>
          </p:cNvCxnSpPr>
          <p:nvPr/>
        </p:nvCxnSpPr>
        <p:spPr bwMode="auto">
          <a:xfrm rot="5400000">
            <a:off x="2373087" y="2667000"/>
            <a:ext cx="457200" cy="3175"/>
          </a:xfrm>
          <a:prstGeom prst="straightConnector1">
            <a:avLst/>
          </a:prstGeom>
          <a:noFill/>
          <a:ln w="38100" algn="ctr">
            <a:solidFill>
              <a:schemeClr val="tx1"/>
            </a:solidFill>
            <a:miter lim="800000"/>
            <a:headEnd/>
            <a:tailEnd type="arrow" w="med" len="med"/>
          </a:ln>
        </p:spPr>
      </p:cxnSp>
      <p:cxnSp>
        <p:nvCxnSpPr>
          <p:cNvPr id="20" name="Straight Arrow Connector 19">
            <a:extLst>
              <a:ext uri="{FF2B5EF4-FFF2-40B4-BE49-F238E27FC236}">
                <a16:creationId xmlns:a16="http://schemas.microsoft.com/office/drawing/2014/main" id="{1645D3B0-4EBB-3B8D-A22F-182FA9183187}"/>
              </a:ext>
            </a:extLst>
          </p:cNvPr>
          <p:cNvCxnSpPr>
            <a:cxnSpLocks noChangeShapeType="1"/>
            <a:stCxn id="6" idx="3"/>
          </p:cNvCxnSpPr>
          <p:nvPr/>
        </p:nvCxnSpPr>
        <p:spPr bwMode="auto">
          <a:xfrm>
            <a:off x="3592286" y="3571875"/>
            <a:ext cx="685800" cy="9525"/>
          </a:xfrm>
          <a:prstGeom prst="straightConnector1">
            <a:avLst/>
          </a:prstGeom>
          <a:noFill/>
          <a:ln w="38100" algn="ctr">
            <a:solidFill>
              <a:schemeClr val="tx1"/>
            </a:solidFill>
            <a:miter lim="800000"/>
            <a:headEnd/>
            <a:tailEnd type="arrow" w="med" len="med"/>
          </a:ln>
        </p:spPr>
      </p:cxnSp>
      <p:cxnSp>
        <p:nvCxnSpPr>
          <p:cNvPr id="21" name="Straight Connector 21">
            <a:extLst>
              <a:ext uri="{FF2B5EF4-FFF2-40B4-BE49-F238E27FC236}">
                <a16:creationId xmlns:a16="http://schemas.microsoft.com/office/drawing/2014/main" id="{17A3596D-3175-E619-CD69-9427DC8E5FA7}"/>
              </a:ext>
            </a:extLst>
          </p:cNvPr>
          <p:cNvCxnSpPr>
            <a:cxnSpLocks noChangeShapeType="1"/>
          </p:cNvCxnSpPr>
          <p:nvPr/>
        </p:nvCxnSpPr>
        <p:spPr bwMode="auto">
          <a:xfrm rot="5400000">
            <a:off x="2296887" y="3733800"/>
            <a:ext cx="3352800" cy="3175"/>
          </a:xfrm>
          <a:prstGeom prst="line">
            <a:avLst/>
          </a:prstGeom>
          <a:noFill/>
          <a:ln w="38100" algn="ctr">
            <a:solidFill>
              <a:schemeClr val="tx1"/>
            </a:solidFill>
            <a:miter lim="800000"/>
            <a:headEnd/>
            <a:tailEnd/>
          </a:ln>
        </p:spPr>
      </p:cxnSp>
      <p:cxnSp>
        <p:nvCxnSpPr>
          <p:cNvPr id="22" name="Straight Arrow Connector 23">
            <a:extLst>
              <a:ext uri="{FF2B5EF4-FFF2-40B4-BE49-F238E27FC236}">
                <a16:creationId xmlns:a16="http://schemas.microsoft.com/office/drawing/2014/main" id="{03195136-DF08-6FC9-0032-1D0A0C3621E1}"/>
              </a:ext>
            </a:extLst>
          </p:cNvPr>
          <p:cNvCxnSpPr>
            <a:cxnSpLocks noChangeShapeType="1"/>
            <a:endCxn id="7" idx="1"/>
          </p:cNvCxnSpPr>
          <p:nvPr/>
        </p:nvCxnSpPr>
        <p:spPr bwMode="auto">
          <a:xfrm>
            <a:off x="3973286" y="2057400"/>
            <a:ext cx="381000" cy="34925"/>
          </a:xfrm>
          <a:prstGeom prst="straightConnector1">
            <a:avLst/>
          </a:prstGeom>
          <a:noFill/>
          <a:ln w="38100" algn="ctr">
            <a:solidFill>
              <a:schemeClr val="tx1"/>
            </a:solidFill>
            <a:miter lim="800000"/>
            <a:headEnd/>
            <a:tailEnd type="arrow" w="med" len="med"/>
          </a:ln>
        </p:spPr>
      </p:cxnSp>
      <p:cxnSp>
        <p:nvCxnSpPr>
          <p:cNvPr id="23" name="Straight Arrow Connector 27">
            <a:extLst>
              <a:ext uri="{FF2B5EF4-FFF2-40B4-BE49-F238E27FC236}">
                <a16:creationId xmlns:a16="http://schemas.microsoft.com/office/drawing/2014/main" id="{5DE87F69-DA28-7590-610D-BC69943C2C93}"/>
              </a:ext>
            </a:extLst>
          </p:cNvPr>
          <p:cNvCxnSpPr>
            <a:cxnSpLocks noChangeShapeType="1"/>
            <a:endCxn id="9" idx="1"/>
          </p:cNvCxnSpPr>
          <p:nvPr/>
        </p:nvCxnSpPr>
        <p:spPr bwMode="auto">
          <a:xfrm>
            <a:off x="3973286" y="5410200"/>
            <a:ext cx="347663" cy="17463"/>
          </a:xfrm>
          <a:prstGeom prst="straightConnector1">
            <a:avLst/>
          </a:prstGeom>
          <a:noFill/>
          <a:ln w="38100" algn="ctr">
            <a:solidFill>
              <a:schemeClr val="tx1"/>
            </a:solidFill>
            <a:miter lim="800000"/>
            <a:headEnd/>
            <a:tailEnd type="arrow" w="med" len="med"/>
          </a:ln>
        </p:spPr>
      </p:cxnSp>
      <p:cxnSp>
        <p:nvCxnSpPr>
          <p:cNvPr id="24" name="Straight Connector 29">
            <a:extLst>
              <a:ext uri="{FF2B5EF4-FFF2-40B4-BE49-F238E27FC236}">
                <a16:creationId xmlns:a16="http://schemas.microsoft.com/office/drawing/2014/main" id="{71F7882B-16BF-7CF7-C349-DF8AF2AA7CE3}"/>
              </a:ext>
            </a:extLst>
          </p:cNvPr>
          <p:cNvCxnSpPr>
            <a:cxnSpLocks noChangeShapeType="1"/>
          </p:cNvCxnSpPr>
          <p:nvPr/>
        </p:nvCxnSpPr>
        <p:spPr bwMode="auto">
          <a:xfrm rot="5400000">
            <a:off x="4773387" y="3695700"/>
            <a:ext cx="4038600" cy="3175"/>
          </a:xfrm>
          <a:prstGeom prst="line">
            <a:avLst/>
          </a:prstGeom>
          <a:noFill/>
          <a:ln w="38100" algn="ctr">
            <a:solidFill>
              <a:schemeClr val="tx1"/>
            </a:solidFill>
            <a:miter lim="800000"/>
            <a:headEnd/>
            <a:tailEnd/>
          </a:ln>
        </p:spPr>
      </p:cxnSp>
      <p:cxnSp>
        <p:nvCxnSpPr>
          <p:cNvPr id="25" name="Straight Arrow Connector 31">
            <a:extLst>
              <a:ext uri="{FF2B5EF4-FFF2-40B4-BE49-F238E27FC236}">
                <a16:creationId xmlns:a16="http://schemas.microsoft.com/office/drawing/2014/main" id="{254E3201-074C-2008-BD67-31AC36842DDE}"/>
              </a:ext>
            </a:extLst>
          </p:cNvPr>
          <p:cNvCxnSpPr>
            <a:cxnSpLocks noChangeShapeType="1"/>
          </p:cNvCxnSpPr>
          <p:nvPr/>
        </p:nvCxnSpPr>
        <p:spPr bwMode="auto">
          <a:xfrm>
            <a:off x="6792686" y="1676400"/>
            <a:ext cx="533400" cy="1588"/>
          </a:xfrm>
          <a:prstGeom prst="straightConnector1">
            <a:avLst/>
          </a:prstGeom>
          <a:noFill/>
          <a:ln w="38100" algn="ctr">
            <a:solidFill>
              <a:schemeClr val="tx1"/>
            </a:solidFill>
            <a:miter lim="800000"/>
            <a:headEnd/>
            <a:tailEnd type="arrow" w="med" len="med"/>
          </a:ln>
        </p:spPr>
      </p:cxnSp>
      <p:cxnSp>
        <p:nvCxnSpPr>
          <p:cNvPr id="26" name="Straight Arrow Connector 32">
            <a:extLst>
              <a:ext uri="{FF2B5EF4-FFF2-40B4-BE49-F238E27FC236}">
                <a16:creationId xmlns:a16="http://schemas.microsoft.com/office/drawing/2014/main" id="{3B2C148C-492C-7AD6-7AFA-80B5DB8CD0DC}"/>
              </a:ext>
            </a:extLst>
          </p:cNvPr>
          <p:cNvCxnSpPr>
            <a:cxnSpLocks noChangeShapeType="1"/>
          </p:cNvCxnSpPr>
          <p:nvPr/>
        </p:nvCxnSpPr>
        <p:spPr bwMode="auto">
          <a:xfrm>
            <a:off x="6792686" y="3733800"/>
            <a:ext cx="533400" cy="1588"/>
          </a:xfrm>
          <a:prstGeom prst="straightConnector1">
            <a:avLst/>
          </a:prstGeom>
          <a:noFill/>
          <a:ln w="38100" algn="ctr">
            <a:solidFill>
              <a:schemeClr val="tx1"/>
            </a:solidFill>
            <a:miter lim="800000"/>
            <a:headEnd/>
            <a:tailEnd type="arrow" w="med" len="med"/>
          </a:ln>
        </p:spPr>
      </p:cxnSp>
      <p:cxnSp>
        <p:nvCxnSpPr>
          <p:cNvPr id="27" name="Straight Arrow Connector 33">
            <a:extLst>
              <a:ext uri="{FF2B5EF4-FFF2-40B4-BE49-F238E27FC236}">
                <a16:creationId xmlns:a16="http://schemas.microsoft.com/office/drawing/2014/main" id="{C5459EED-B2E6-F701-5741-C1852BC5814E}"/>
              </a:ext>
            </a:extLst>
          </p:cNvPr>
          <p:cNvCxnSpPr>
            <a:cxnSpLocks noChangeShapeType="1"/>
          </p:cNvCxnSpPr>
          <p:nvPr/>
        </p:nvCxnSpPr>
        <p:spPr bwMode="auto">
          <a:xfrm>
            <a:off x="6792686" y="5715000"/>
            <a:ext cx="533400" cy="1588"/>
          </a:xfrm>
          <a:prstGeom prst="straightConnector1">
            <a:avLst/>
          </a:prstGeom>
          <a:noFill/>
          <a:ln w="38100" algn="ctr">
            <a:solidFill>
              <a:schemeClr val="tx1"/>
            </a:solidFill>
            <a:miter lim="800000"/>
            <a:headEnd/>
            <a:tailEnd type="arrow" w="med" len="med"/>
          </a:ln>
        </p:spPr>
      </p:cxnSp>
      <p:cxnSp>
        <p:nvCxnSpPr>
          <p:cNvPr id="28" name="Straight Connector 35">
            <a:extLst>
              <a:ext uri="{FF2B5EF4-FFF2-40B4-BE49-F238E27FC236}">
                <a16:creationId xmlns:a16="http://schemas.microsoft.com/office/drawing/2014/main" id="{28DB175E-0006-576A-B515-A219EBF4D0DA}"/>
              </a:ext>
            </a:extLst>
          </p:cNvPr>
          <p:cNvCxnSpPr>
            <a:cxnSpLocks noChangeShapeType="1"/>
            <a:stCxn id="7" idx="3"/>
          </p:cNvCxnSpPr>
          <p:nvPr/>
        </p:nvCxnSpPr>
        <p:spPr bwMode="auto">
          <a:xfrm flipV="1">
            <a:off x="6259286" y="2090738"/>
            <a:ext cx="515938" cy="1587"/>
          </a:xfrm>
          <a:prstGeom prst="line">
            <a:avLst/>
          </a:prstGeom>
          <a:noFill/>
          <a:ln w="38100" algn="ctr">
            <a:solidFill>
              <a:schemeClr val="tx1"/>
            </a:solidFill>
            <a:miter lim="800000"/>
            <a:headEnd/>
            <a:tailEnd/>
          </a:ln>
        </p:spPr>
      </p:cxnSp>
      <p:sp>
        <p:nvSpPr>
          <p:cNvPr id="29" name="TextBox 36">
            <a:extLst>
              <a:ext uri="{FF2B5EF4-FFF2-40B4-BE49-F238E27FC236}">
                <a16:creationId xmlns:a16="http://schemas.microsoft.com/office/drawing/2014/main" id="{133758E0-0754-8567-D1F0-A92404CB4129}"/>
              </a:ext>
            </a:extLst>
          </p:cNvPr>
          <p:cNvSpPr txBox="1">
            <a:spLocks noChangeArrowheads="1"/>
          </p:cNvSpPr>
          <p:nvPr/>
        </p:nvSpPr>
        <p:spPr bwMode="auto">
          <a:xfrm>
            <a:off x="8697686" y="4572000"/>
            <a:ext cx="1066800" cy="307975"/>
          </a:xfrm>
          <a:prstGeom prst="rect">
            <a:avLst/>
          </a:prstGeom>
          <a:noFill/>
          <a:ln w="9525">
            <a:noFill/>
            <a:miter lim="800000"/>
            <a:headEnd/>
            <a:tailEnd/>
          </a:ln>
        </p:spPr>
        <p:txBody>
          <a:bodyPr>
            <a:spAutoFit/>
          </a:bodyPr>
          <a:lstStyle/>
          <a:p>
            <a:r>
              <a:rPr lang="en-US" sz="1400">
                <a:latin typeface="Calibri" pitchFamily="34" charset="0"/>
              </a:rPr>
              <a:t>FIFO,RATA2</a:t>
            </a:r>
          </a:p>
        </p:txBody>
      </p:sp>
      <p:sp>
        <p:nvSpPr>
          <p:cNvPr id="30" name="TextBox 37">
            <a:extLst>
              <a:ext uri="{FF2B5EF4-FFF2-40B4-BE49-F238E27FC236}">
                <a16:creationId xmlns:a16="http://schemas.microsoft.com/office/drawing/2014/main" id="{91B67F51-AFAD-FE77-187D-355A6E102FAE}"/>
              </a:ext>
            </a:extLst>
          </p:cNvPr>
          <p:cNvSpPr txBox="1">
            <a:spLocks noChangeArrowheads="1"/>
          </p:cNvSpPr>
          <p:nvPr/>
        </p:nvSpPr>
        <p:spPr bwMode="auto">
          <a:xfrm>
            <a:off x="9002486" y="6096000"/>
            <a:ext cx="1066800" cy="307975"/>
          </a:xfrm>
          <a:prstGeom prst="rect">
            <a:avLst/>
          </a:prstGeom>
          <a:noFill/>
          <a:ln w="9525">
            <a:noFill/>
            <a:miter lim="800000"/>
            <a:headEnd/>
            <a:tailEnd/>
          </a:ln>
        </p:spPr>
        <p:txBody>
          <a:bodyPr>
            <a:spAutoFit/>
          </a:bodyPr>
          <a:lstStyle/>
          <a:p>
            <a:pPr algn="ctr"/>
            <a:r>
              <a:rPr lang="en-US" sz="1400">
                <a:latin typeface="Calibri" pitchFamily="34" charset="0"/>
              </a:rPr>
              <a:t>EOQ</a:t>
            </a:r>
          </a:p>
        </p:txBody>
      </p:sp>
      <p:sp>
        <p:nvSpPr>
          <p:cNvPr id="31" name="TextBox 38">
            <a:extLst>
              <a:ext uri="{FF2B5EF4-FFF2-40B4-BE49-F238E27FC236}">
                <a16:creationId xmlns:a16="http://schemas.microsoft.com/office/drawing/2014/main" id="{E6D12BCA-5185-E352-EA0F-C56F1A3A8590}"/>
              </a:ext>
            </a:extLst>
          </p:cNvPr>
          <p:cNvSpPr txBox="1">
            <a:spLocks noChangeArrowheads="1"/>
          </p:cNvSpPr>
          <p:nvPr/>
        </p:nvSpPr>
        <p:spPr bwMode="auto">
          <a:xfrm>
            <a:off x="8850086" y="2286000"/>
            <a:ext cx="1219200" cy="738188"/>
          </a:xfrm>
          <a:prstGeom prst="rect">
            <a:avLst/>
          </a:prstGeom>
          <a:noFill/>
          <a:ln w="9525">
            <a:noFill/>
            <a:miter lim="800000"/>
            <a:headEnd/>
            <a:tailEnd/>
          </a:ln>
        </p:spPr>
        <p:txBody>
          <a:bodyPr>
            <a:spAutoFit/>
          </a:bodyPr>
          <a:lstStyle/>
          <a:p>
            <a:r>
              <a:rPr lang="en-US" sz="1400">
                <a:latin typeface="Calibri" pitchFamily="34" charset="0"/>
              </a:rPr>
              <a:t>Konstan, Gelombang, Moderat</a:t>
            </a:r>
          </a:p>
        </p:txBody>
      </p:sp>
    </p:spTree>
    <p:extLst>
      <p:ext uri="{BB962C8B-B14F-4D97-AF65-F5344CB8AC3E}">
        <p14:creationId xmlns:p14="http://schemas.microsoft.com/office/powerpoint/2010/main" val="22604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404E-92B1-99C0-9677-B212FEA36D34}"/>
              </a:ext>
            </a:extLst>
          </p:cNvPr>
          <p:cNvSpPr>
            <a:spLocks noGrp="1"/>
          </p:cNvSpPr>
          <p:nvPr>
            <p:ph type="title"/>
          </p:nvPr>
        </p:nvSpPr>
        <p:spPr/>
        <p:txBody>
          <a:bodyPr>
            <a:normAutofit fontScale="90000"/>
          </a:bodyPr>
          <a:lstStyle/>
          <a:p>
            <a:r>
              <a:rPr lang="en-US" dirty="0" err="1"/>
              <a:t>Anggaran</a:t>
            </a:r>
            <a:r>
              <a:rPr lang="en-US" dirty="0"/>
              <a:t> </a:t>
            </a:r>
            <a:r>
              <a:rPr lang="en-US" dirty="0" err="1"/>
              <a:t>produksi</a:t>
            </a:r>
            <a:endParaRPr lang="en-ID" dirty="0"/>
          </a:p>
        </p:txBody>
      </p:sp>
      <p:sp>
        <p:nvSpPr>
          <p:cNvPr id="4" name="Slide Number Placeholder 3">
            <a:extLst>
              <a:ext uri="{FF2B5EF4-FFF2-40B4-BE49-F238E27FC236}">
                <a16:creationId xmlns:a16="http://schemas.microsoft.com/office/drawing/2014/main" id="{451C65EF-C1C1-C400-EBBD-58C752696EBE}"/>
              </a:ext>
            </a:extLst>
          </p:cNvPr>
          <p:cNvSpPr>
            <a:spLocks noGrp="1"/>
          </p:cNvSpPr>
          <p:nvPr>
            <p:ph type="sldNum" sz="quarter" idx="12"/>
          </p:nvPr>
        </p:nvSpPr>
        <p:spPr/>
        <p:txBody>
          <a:bodyPr/>
          <a:lstStyle/>
          <a:p>
            <a:fld id="{804142CB-34F8-4AC4-8A4F-0C16B98AFDD0}" type="slidenum">
              <a:rPr lang="en-US" smtClean="0"/>
              <a:t>19</a:t>
            </a:fld>
            <a:endParaRPr lang="en-US"/>
          </a:p>
        </p:txBody>
      </p:sp>
      <p:sp>
        <p:nvSpPr>
          <p:cNvPr id="5" name="Rectangle 3">
            <a:extLst>
              <a:ext uri="{FF2B5EF4-FFF2-40B4-BE49-F238E27FC236}">
                <a16:creationId xmlns:a16="http://schemas.microsoft.com/office/drawing/2014/main" id="{4CFD8C34-B841-9232-DD4D-C77617651BF0}"/>
              </a:ext>
            </a:extLst>
          </p:cNvPr>
          <p:cNvSpPr>
            <a:spLocks noChangeArrowheads="1"/>
          </p:cNvSpPr>
          <p:nvPr/>
        </p:nvSpPr>
        <p:spPr bwMode="auto">
          <a:xfrm>
            <a:off x="4887687" y="3918858"/>
            <a:ext cx="2286000" cy="1096963"/>
          </a:xfrm>
          <a:prstGeom prst="rect">
            <a:avLst/>
          </a:prstGeom>
          <a:solidFill>
            <a:srgbClr val="3232F4"/>
          </a:solidFill>
          <a:ln w="9525">
            <a:miter lim="800000"/>
            <a:headEnd/>
            <a:tailEnd/>
          </a:ln>
          <a:scene3d>
            <a:camera prst="legacyObliqueTopLeft"/>
            <a:lightRig rig="legacyFlat3" dir="t"/>
          </a:scene3d>
          <a:sp3d extrusionH="430200" prstMaterial="legacyMatte">
            <a:bevelT w="13500" h="13500" prst="angle"/>
            <a:bevelB w="13500" h="13500" prst="angle"/>
            <a:extrusionClr>
              <a:srgbClr val="3232F4"/>
            </a:extrusionClr>
          </a:sp3d>
        </p:spPr>
        <p:txBody>
          <a:bodyPr wrap="none" anchor="ctr">
            <a:flatTx/>
          </a:bodyPr>
          <a:lstStyle/>
          <a:p>
            <a:pPr algn="ctr" eaLnBrk="0" hangingPunct="0"/>
            <a:r>
              <a:rPr lang="en-US" sz="3200">
                <a:latin typeface="Times New Roman" pitchFamily="18" charset="0"/>
              </a:rPr>
              <a:t>Rencana </a:t>
            </a:r>
          </a:p>
          <a:p>
            <a:pPr algn="ctr" eaLnBrk="0" hangingPunct="0"/>
            <a:r>
              <a:rPr lang="en-US" sz="3200">
                <a:latin typeface="Times New Roman" pitchFamily="18" charset="0"/>
              </a:rPr>
              <a:t>Produksi</a:t>
            </a:r>
          </a:p>
        </p:txBody>
      </p:sp>
      <p:sp>
        <p:nvSpPr>
          <p:cNvPr id="6" name="Rectangle 5">
            <a:extLst>
              <a:ext uri="{FF2B5EF4-FFF2-40B4-BE49-F238E27FC236}">
                <a16:creationId xmlns:a16="http://schemas.microsoft.com/office/drawing/2014/main" id="{30A1C2FD-876E-A1ED-C904-84A49D513A86}"/>
              </a:ext>
            </a:extLst>
          </p:cNvPr>
          <p:cNvSpPr>
            <a:spLocks noChangeArrowheads="1"/>
          </p:cNvSpPr>
          <p:nvPr/>
        </p:nvSpPr>
        <p:spPr bwMode="auto">
          <a:xfrm>
            <a:off x="4963887" y="1251858"/>
            <a:ext cx="2286000" cy="1096963"/>
          </a:xfrm>
          <a:prstGeom prst="rect">
            <a:avLst/>
          </a:prstGeom>
          <a:solidFill>
            <a:srgbClr val="63B794"/>
          </a:solidFill>
          <a:ln w="9525">
            <a:miter lim="800000"/>
            <a:headEnd/>
            <a:tailEnd/>
          </a:ln>
          <a:scene3d>
            <a:camera prst="legacyObliqueTopLeft"/>
            <a:lightRig rig="legacyFlat3" dir="t"/>
          </a:scene3d>
          <a:sp3d extrusionH="430200" prstMaterial="legacyMatte">
            <a:bevelT w="13500" h="13500" prst="angle"/>
            <a:bevelB w="13500" h="13500" prst="angle"/>
            <a:extrusionClr>
              <a:srgbClr val="63B794"/>
            </a:extrusionClr>
          </a:sp3d>
        </p:spPr>
        <p:txBody>
          <a:bodyPr wrap="none">
            <a:flatTx/>
          </a:bodyPr>
          <a:lstStyle/>
          <a:p>
            <a:pPr algn="ctr" eaLnBrk="0" hangingPunct="0"/>
            <a:r>
              <a:rPr lang="en-US" sz="3200">
                <a:latin typeface="Times New Roman" pitchFamily="18" charset="0"/>
              </a:rPr>
              <a:t>Rencana </a:t>
            </a:r>
          </a:p>
          <a:p>
            <a:pPr algn="ctr" eaLnBrk="0" hangingPunct="0"/>
            <a:r>
              <a:rPr lang="en-US" sz="3200">
                <a:latin typeface="Times New Roman" pitchFamily="18" charset="0"/>
              </a:rPr>
              <a:t>Penjualan</a:t>
            </a:r>
          </a:p>
        </p:txBody>
      </p:sp>
      <p:sp>
        <p:nvSpPr>
          <p:cNvPr id="7" name="Rectangle 9">
            <a:extLst>
              <a:ext uri="{FF2B5EF4-FFF2-40B4-BE49-F238E27FC236}">
                <a16:creationId xmlns:a16="http://schemas.microsoft.com/office/drawing/2014/main" id="{04A754B5-9A9D-D0B9-1D29-3113BEB6335A}"/>
              </a:ext>
            </a:extLst>
          </p:cNvPr>
          <p:cNvSpPr>
            <a:spLocks noChangeArrowheads="1"/>
          </p:cNvSpPr>
          <p:nvPr/>
        </p:nvSpPr>
        <p:spPr bwMode="auto">
          <a:xfrm>
            <a:off x="1992087" y="5366658"/>
            <a:ext cx="2286000" cy="1096963"/>
          </a:xfrm>
          <a:prstGeom prst="rect">
            <a:avLst/>
          </a:prstGeom>
          <a:solidFill>
            <a:srgbClr val="FF66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66FF"/>
            </a:extrusionClr>
          </a:sp3d>
        </p:spPr>
        <p:txBody>
          <a:bodyPr wrap="none">
            <a:flatTx/>
          </a:bodyPr>
          <a:lstStyle/>
          <a:p>
            <a:pPr algn="ctr" eaLnBrk="0" hangingPunct="0"/>
            <a:r>
              <a:rPr lang="en-US" sz="3200">
                <a:latin typeface="Times New Roman" pitchFamily="18" charset="0"/>
              </a:rPr>
              <a:t>Anggaran </a:t>
            </a:r>
          </a:p>
          <a:p>
            <a:pPr algn="ctr" eaLnBrk="0" hangingPunct="0"/>
            <a:r>
              <a:rPr lang="en-US" sz="3200">
                <a:latin typeface="Times New Roman" pitchFamily="18" charset="0"/>
              </a:rPr>
              <a:t>BB</a:t>
            </a:r>
          </a:p>
        </p:txBody>
      </p:sp>
      <p:sp>
        <p:nvSpPr>
          <p:cNvPr id="8" name="Rectangle 12">
            <a:extLst>
              <a:ext uri="{FF2B5EF4-FFF2-40B4-BE49-F238E27FC236}">
                <a16:creationId xmlns:a16="http://schemas.microsoft.com/office/drawing/2014/main" id="{6E18140D-E984-3096-607B-4673EEB6596E}"/>
              </a:ext>
            </a:extLst>
          </p:cNvPr>
          <p:cNvSpPr>
            <a:spLocks noChangeArrowheads="1"/>
          </p:cNvSpPr>
          <p:nvPr/>
        </p:nvSpPr>
        <p:spPr bwMode="auto">
          <a:xfrm>
            <a:off x="4963887" y="2547258"/>
            <a:ext cx="2286000" cy="1096963"/>
          </a:xfrm>
          <a:prstGeom prst="rect">
            <a:avLst/>
          </a:prstGeom>
          <a:solidFill>
            <a:schemeClr val="hlink"/>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pPr algn="ctr" eaLnBrk="0" hangingPunct="0"/>
            <a:r>
              <a:rPr lang="en-US" sz="3200">
                <a:latin typeface="Times New Roman" pitchFamily="18" charset="0"/>
              </a:rPr>
              <a:t>Tingkat </a:t>
            </a:r>
          </a:p>
          <a:p>
            <a:pPr algn="ctr" eaLnBrk="0" hangingPunct="0"/>
            <a:r>
              <a:rPr lang="en-US" sz="3200">
                <a:latin typeface="Times New Roman" pitchFamily="18" charset="0"/>
              </a:rPr>
              <a:t>Persediaan</a:t>
            </a:r>
          </a:p>
        </p:txBody>
      </p:sp>
      <p:sp>
        <p:nvSpPr>
          <p:cNvPr id="9" name="Rectangle 9">
            <a:extLst>
              <a:ext uri="{FF2B5EF4-FFF2-40B4-BE49-F238E27FC236}">
                <a16:creationId xmlns:a16="http://schemas.microsoft.com/office/drawing/2014/main" id="{63830D20-F8AB-E7C5-160A-C6B0D541F937}"/>
              </a:ext>
            </a:extLst>
          </p:cNvPr>
          <p:cNvSpPr>
            <a:spLocks noChangeArrowheads="1"/>
          </p:cNvSpPr>
          <p:nvPr/>
        </p:nvSpPr>
        <p:spPr bwMode="auto">
          <a:xfrm>
            <a:off x="4887687" y="5366658"/>
            <a:ext cx="2286000" cy="1096963"/>
          </a:xfrm>
          <a:prstGeom prst="rect">
            <a:avLst/>
          </a:prstGeom>
          <a:solidFill>
            <a:srgbClr val="FF66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66FF"/>
            </a:extrusionClr>
          </a:sp3d>
        </p:spPr>
        <p:txBody>
          <a:bodyPr wrap="none">
            <a:flatTx/>
          </a:bodyPr>
          <a:lstStyle/>
          <a:p>
            <a:pPr algn="ctr" eaLnBrk="0" hangingPunct="0"/>
            <a:r>
              <a:rPr lang="en-US" sz="3200">
                <a:latin typeface="Times New Roman" pitchFamily="18" charset="0"/>
              </a:rPr>
              <a:t>Anggaran </a:t>
            </a:r>
          </a:p>
          <a:p>
            <a:pPr algn="ctr" eaLnBrk="0" hangingPunct="0"/>
            <a:r>
              <a:rPr lang="en-US" sz="3200">
                <a:latin typeface="Times New Roman" pitchFamily="18" charset="0"/>
              </a:rPr>
              <a:t>BTKL</a:t>
            </a:r>
          </a:p>
        </p:txBody>
      </p:sp>
      <p:sp>
        <p:nvSpPr>
          <p:cNvPr id="10" name="Rectangle 9">
            <a:extLst>
              <a:ext uri="{FF2B5EF4-FFF2-40B4-BE49-F238E27FC236}">
                <a16:creationId xmlns:a16="http://schemas.microsoft.com/office/drawing/2014/main" id="{586DA239-CCAA-EDB8-2BC7-D8D5735B6F5A}"/>
              </a:ext>
            </a:extLst>
          </p:cNvPr>
          <p:cNvSpPr>
            <a:spLocks noChangeArrowheads="1"/>
          </p:cNvSpPr>
          <p:nvPr/>
        </p:nvSpPr>
        <p:spPr bwMode="auto">
          <a:xfrm>
            <a:off x="8011887" y="5366658"/>
            <a:ext cx="2286000" cy="1096963"/>
          </a:xfrm>
          <a:prstGeom prst="rect">
            <a:avLst/>
          </a:prstGeom>
          <a:solidFill>
            <a:srgbClr val="FF66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66FF"/>
            </a:extrusionClr>
          </a:sp3d>
        </p:spPr>
        <p:txBody>
          <a:bodyPr wrap="none">
            <a:flatTx/>
          </a:bodyPr>
          <a:lstStyle/>
          <a:p>
            <a:pPr algn="ctr" eaLnBrk="0" hangingPunct="0"/>
            <a:r>
              <a:rPr lang="en-US" sz="3200">
                <a:latin typeface="Times New Roman" pitchFamily="18" charset="0"/>
              </a:rPr>
              <a:t>Anggaran </a:t>
            </a:r>
          </a:p>
          <a:p>
            <a:pPr algn="ctr" eaLnBrk="0" hangingPunct="0"/>
            <a:r>
              <a:rPr lang="en-US" sz="3200">
                <a:latin typeface="Times New Roman" pitchFamily="18" charset="0"/>
              </a:rPr>
              <a:t>BOP</a:t>
            </a:r>
          </a:p>
        </p:txBody>
      </p:sp>
      <p:cxnSp>
        <p:nvCxnSpPr>
          <p:cNvPr id="11" name="Straight Connector 24">
            <a:extLst>
              <a:ext uri="{FF2B5EF4-FFF2-40B4-BE49-F238E27FC236}">
                <a16:creationId xmlns:a16="http://schemas.microsoft.com/office/drawing/2014/main" id="{CA5A1535-C1D4-C2C1-4327-DFDEFFD48E69}"/>
              </a:ext>
            </a:extLst>
          </p:cNvPr>
          <p:cNvCxnSpPr>
            <a:cxnSpLocks noChangeShapeType="1"/>
          </p:cNvCxnSpPr>
          <p:nvPr/>
        </p:nvCxnSpPr>
        <p:spPr bwMode="auto">
          <a:xfrm>
            <a:off x="2982687" y="4985658"/>
            <a:ext cx="6096000" cy="1588"/>
          </a:xfrm>
          <a:prstGeom prst="line">
            <a:avLst/>
          </a:prstGeom>
          <a:noFill/>
          <a:ln w="9525" algn="ctr">
            <a:solidFill>
              <a:schemeClr val="tx1"/>
            </a:solidFill>
            <a:prstDash val="dash"/>
            <a:miter lim="800000"/>
            <a:headEnd/>
            <a:tailEnd/>
          </a:ln>
        </p:spPr>
      </p:cxnSp>
      <p:cxnSp>
        <p:nvCxnSpPr>
          <p:cNvPr id="12" name="Straight Arrow Connector 26">
            <a:extLst>
              <a:ext uri="{FF2B5EF4-FFF2-40B4-BE49-F238E27FC236}">
                <a16:creationId xmlns:a16="http://schemas.microsoft.com/office/drawing/2014/main" id="{96EC22AE-D6EF-F4C9-47F2-85CEF47D3B31}"/>
              </a:ext>
            </a:extLst>
          </p:cNvPr>
          <p:cNvCxnSpPr>
            <a:cxnSpLocks noChangeShapeType="1"/>
          </p:cNvCxnSpPr>
          <p:nvPr/>
        </p:nvCxnSpPr>
        <p:spPr bwMode="auto">
          <a:xfrm rot="5400000">
            <a:off x="8926288" y="5138058"/>
            <a:ext cx="304800" cy="3175"/>
          </a:xfrm>
          <a:prstGeom prst="straightConnector1">
            <a:avLst/>
          </a:prstGeom>
          <a:noFill/>
          <a:ln w="9525" algn="ctr">
            <a:solidFill>
              <a:schemeClr val="tx1"/>
            </a:solidFill>
            <a:prstDash val="dash"/>
            <a:miter lim="800000"/>
            <a:headEnd/>
            <a:tailEnd type="arrow" w="med" len="med"/>
          </a:ln>
        </p:spPr>
      </p:cxnSp>
      <p:cxnSp>
        <p:nvCxnSpPr>
          <p:cNvPr id="13" name="Straight Arrow Connector 27">
            <a:extLst>
              <a:ext uri="{FF2B5EF4-FFF2-40B4-BE49-F238E27FC236}">
                <a16:creationId xmlns:a16="http://schemas.microsoft.com/office/drawing/2014/main" id="{F94C46FF-0B2B-1BAC-4D42-0C7BD5E5D128}"/>
              </a:ext>
            </a:extLst>
          </p:cNvPr>
          <p:cNvCxnSpPr>
            <a:cxnSpLocks noChangeShapeType="1"/>
          </p:cNvCxnSpPr>
          <p:nvPr/>
        </p:nvCxnSpPr>
        <p:spPr bwMode="auto">
          <a:xfrm rot="5400000">
            <a:off x="5879081" y="5137264"/>
            <a:ext cx="304800" cy="1588"/>
          </a:xfrm>
          <a:prstGeom prst="straightConnector1">
            <a:avLst/>
          </a:prstGeom>
          <a:noFill/>
          <a:ln w="9525" algn="ctr">
            <a:solidFill>
              <a:schemeClr val="tx1"/>
            </a:solidFill>
            <a:prstDash val="dash"/>
            <a:miter lim="800000"/>
            <a:headEnd/>
            <a:tailEnd type="arrow" w="med" len="med"/>
          </a:ln>
        </p:spPr>
      </p:cxnSp>
      <p:cxnSp>
        <p:nvCxnSpPr>
          <p:cNvPr id="14" name="Straight Arrow Connector 28">
            <a:extLst>
              <a:ext uri="{FF2B5EF4-FFF2-40B4-BE49-F238E27FC236}">
                <a16:creationId xmlns:a16="http://schemas.microsoft.com/office/drawing/2014/main" id="{C8DDC588-F015-68C1-E7C1-868D92DA9883}"/>
              </a:ext>
            </a:extLst>
          </p:cNvPr>
          <p:cNvCxnSpPr>
            <a:cxnSpLocks noChangeShapeType="1"/>
          </p:cNvCxnSpPr>
          <p:nvPr/>
        </p:nvCxnSpPr>
        <p:spPr bwMode="auto">
          <a:xfrm rot="5400000">
            <a:off x="2831081" y="5213464"/>
            <a:ext cx="304800" cy="1588"/>
          </a:xfrm>
          <a:prstGeom prst="straightConnector1">
            <a:avLst/>
          </a:prstGeom>
          <a:noFill/>
          <a:ln w="9525" algn="ctr">
            <a:solidFill>
              <a:schemeClr val="tx1"/>
            </a:solidFill>
            <a:prstDash val="dash"/>
            <a:miter lim="800000"/>
            <a:headEnd/>
            <a:tailEnd type="arrow" w="med" len="med"/>
          </a:ln>
        </p:spPr>
      </p:cxnSp>
    </p:spTree>
    <p:extLst>
      <p:ext uri="{BB962C8B-B14F-4D97-AF65-F5344CB8AC3E}">
        <p14:creationId xmlns:p14="http://schemas.microsoft.com/office/powerpoint/2010/main" val="19580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500"/>
                                        <p:tgtEl>
                                          <p:spTgt spid="6"/>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vertical)">
                                      <p:cBhvr>
                                        <p:cTn id="15" dur="500"/>
                                        <p:tgtEl>
                                          <p:spTgt spid="8"/>
                                        </p:tgtEl>
                                      </p:cBhvr>
                                    </p:animEffect>
                                  </p:childTnLst>
                                </p:cTn>
                              </p:par>
                            </p:childTnLst>
                          </p:cTn>
                        </p:par>
                        <p:par>
                          <p:cTn id="16" fill="hold">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vertical)">
                                      <p:cBhvr>
                                        <p:cTn id="19" dur="500"/>
                                        <p:tgtEl>
                                          <p:spTgt spid="7"/>
                                        </p:tgtEl>
                                      </p:cBhvr>
                                    </p:animEffect>
                                  </p:childTnLst>
                                </p:cTn>
                              </p:par>
                            </p:childTnLst>
                          </p:cTn>
                        </p:par>
                        <p:par>
                          <p:cTn id="20" fill="hold">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vertical)">
                                      <p:cBhvr>
                                        <p:cTn id="23" dur="500"/>
                                        <p:tgtEl>
                                          <p:spTgt spid="9"/>
                                        </p:tgtEl>
                                      </p:cBhvr>
                                    </p:animEffect>
                                  </p:childTnLst>
                                </p:cTn>
                              </p:par>
                            </p:childTnLst>
                          </p:cTn>
                        </p:par>
                        <p:par>
                          <p:cTn id="24" fill="hold">
                            <p:stCondLst>
                              <p:cond delay="2500"/>
                            </p:stCondLst>
                            <p:childTnLst>
                              <p:par>
                                <p:cTn id="25" presetID="3" presetClass="entr" presetSubtype="5"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7D26EF-FF98-428F-A0D3-BB4D2EAC45A0}"/>
              </a:ext>
            </a:extLst>
          </p:cNvPr>
          <p:cNvSpPr>
            <a:spLocks noGrp="1"/>
          </p:cNvSpPr>
          <p:nvPr>
            <p:ph type="sldNum" sz="quarter" idx="12"/>
          </p:nvPr>
        </p:nvSpPr>
        <p:spPr/>
        <p:txBody>
          <a:bodyPr/>
          <a:lstStyle/>
          <a:p>
            <a:fld id="{804142CB-34F8-4AC4-8A4F-0C16B98AFDD0}" type="slidenum">
              <a:rPr lang="en-US" smtClean="0"/>
              <a:t>2</a:t>
            </a:fld>
            <a:endParaRPr lang="en-US"/>
          </a:p>
        </p:txBody>
      </p:sp>
      <p:graphicFrame>
        <p:nvGraphicFramePr>
          <p:cNvPr id="4" name="Diagram 3">
            <a:extLst>
              <a:ext uri="{FF2B5EF4-FFF2-40B4-BE49-F238E27FC236}">
                <a16:creationId xmlns:a16="http://schemas.microsoft.com/office/drawing/2014/main" id="{4334F800-F0F1-65B4-E87D-28175FC11FA6}"/>
              </a:ext>
            </a:extLst>
          </p:cNvPr>
          <p:cNvGraphicFramePr/>
          <p:nvPr>
            <p:extLst>
              <p:ext uri="{D42A27DB-BD31-4B8C-83A1-F6EECF244321}">
                <p14:modId xmlns:p14="http://schemas.microsoft.com/office/powerpoint/2010/main" val="289010662"/>
              </p:ext>
            </p:extLst>
          </p:nvPr>
        </p:nvGraphicFramePr>
        <p:xfrm>
          <a:off x="3418114" y="959150"/>
          <a:ext cx="817879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4316B4E-9DFD-AB41-2F88-2F586E0634F2}"/>
              </a:ext>
            </a:extLst>
          </p:cNvPr>
          <p:cNvSpPr txBox="1"/>
          <p:nvPr/>
        </p:nvSpPr>
        <p:spPr>
          <a:xfrm>
            <a:off x="2895600" y="380998"/>
            <a:ext cx="2754086" cy="584775"/>
          </a:xfrm>
          <a:prstGeom prst="rect">
            <a:avLst/>
          </a:prstGeom>
          <a:noFill/>
        </p:spPr>
        <p:txBody>
          <a:bodyPr wrap="square" rtlCol="0">
            <a:spAutoFit/>
          </a:bodyPr>
          <a:lstStyle/>
          <a:p>
            <a:r>
              <a:rPr lang="en-US" sz="3200" b="1" dirty="0" err="1"/>
              <a:t>Konten</a:t>
            </a:r>
            <a:r>
              <a:rPr lang="en-US" sz="3200" b="1" dirty="0"/>
              <a:t> </a:t>
            </a:r>
            <a:r>
              <a:rPr lang="en-US" sz="3200" b="1" dirty="0" err="1"/>
              <a:t>Materi</a:t>
            </a:r>
            <a:endParaRPr lang="en-ID" sz="3200" b="1" dirty="0"/>
          </a:p>
        </p:txBody>
      </p:sp>
    </p:spTree>
    <p:extLst>
      <p:ext uri="{BB962C8B-B14F-4D97-AF65-F5344CB8AC3E}">
        <p14:creationId xmlns:p14="http://schemas.microsoft.com/office/powerpoint/2010/main" val="262259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CE24-BE10-8757-FA21-DA00F1247E0A}"/>
              </a:ext>
            </a:extLst>
          </p:cNvPr>
          <p:cNvSpPr>
            <a:spLocks noGrp="1"/>
          </p:cNvSpPr>
          <p:nvPr>
            <p:ph type="title"/>
          </p:nvPr>
        </p:nvSpPr>
        <p:spPr/>
        <p:txBody>
          <a:bodyPr>
            <a:normAutofit fontScale="90000"/>
          </a:bodyPr>
          <a:lstStyle/>
          <a:p>
            <a:r>
              <a:rPr lang="en-US" dirty="0" err="1"/>
              <a:t>Anggaran</a:t>
            </a:r>
            <a:r>
              <a:rPr lang="en-US" dirty="0"/>
              <a:t> </a:t>
            </a:r>
            <a:r>
              <a:rPr lang="en-US" dirty="0" err="1"/>
              <a:t>beban</a:t>
            </a:r>
            <a:r>
              <a:rPr lang="en-US" dirty="0"/>
              <a:t> SDM, </a:t>
            </a:r>
            <a:r>
              <a:rPr lang="en-US" dirty="0" err="1"/>
              <a:t>administrasi</a:t>
            </a:r>
            <a:r>
              <a:rPr lang="en-US" dirty="0"/>
              <a:t> dan </a:t>
            </a:r>
            <a:r>
              <a:rPr lang="en-US" dirty="0" err="1"/>
              <a:t>umum</a:t>
            </a:r>
            <a:endParaRPr lang="en-ID" dirty="0"/>
          </a:p>
        </p:txBody>
      </p:sp>
      <p:sp>
        <p:nvSpPr>
          <p:cNvPr id="4" name="Slide Number Placeholder 3">
            <a:extLst>
              <a:ext uri="{FF2B5EF4-FFF2-40B4-BE49-F238E27FC236}">
                <a16:creationId xmlns:a16="http://schemas.microsoft.com/office/drawing/2014/main" id="{5E3CB5A7-D7A2-68F9-94D5-0B4FC8C0BE43}"/>
              </a:ext>
            </a:extLst>
          </p:cNvPr>
          <p:cNvSpPr>
            <a:spLocks noGrp="1"/>
          </p:cNvSpPr>
          <p:nvPr>
            <p:ph type="sldNum" sz="quarter" idx="12"/>
          </p:nvPr>
        </p:nvSpPr>
        <p:spPr/>
        <p:txBody>
          <a:bodyPr/>
          <a:lstStyle/>
          <a:p>
            <a:fld id="{804142CB-34F8-4AC4-8A4F-0C16B98AFDD0}" type="slidenum">
              <a:rPr lang="en-US" smtClean="0"/>
              <a:t>20</a:t>
            </a:fld>
            <a:endParaRPr lang="en-US"/>
          </a:p>
        </p:txBody>
      </p:sp>
      <p:graphicFrame>
        <p:nvGraphicFramePr>
          <p:cNvPr id="8" name="Diagram 7">
            <a:extLst>
              <a:ext uri="{FF2B5EF4-FFF2-40B4-BE49-F238E27FC236}">
                <a16:creationId xmlns:a16="http://schemas.microsoft.com/office/drawing/2014/main" id="{64232477-3202-90DA-B487-8A4C21F90D85}"/>
              </a:ext>
            </a:extLst>
          </p:cNvPr>
          <p:cNvGraphicFramePr/>
          <p:nvPr>
            <p:extLst>
              <p:ext uri="{D42A27DB-BD31-4B8C-83A1-F6EECF244321}">
                <p14:modId xmlns:p14="http://schemas.microsoft.com/office/powerpoint/2010/main" val="4227063135"/>
              </p:ext>
            </p:extLst>
          </p:nvPr>
        </p:nvGraphicFramePr>
        <p:xfrm>
          <a:off x="2032000" y="1371600"/>
          <a:ext cx="8128000"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57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FCB6-8E91-3682-6840-EE8042770DF1}"/>
              </a:ext>
            </a:extLst>
          </p:cNvPr>
          <p:cNvSpPr>
            <a:spLocks noGrp="1"/>
          </p:cNvSpPr>
          <p:nvPr>
            <p:ph type="title"/>
          </p:nvPr>
        </p:nvSpPr>
        <p:spPr/>
        <p:txBody>
          <a:bodyPr>
            <a:normAutofit fontScale="90000"/>
          </a:bodyPr>
          <a:lstStyle/>
          <a:p>
            <a:r>
              <a:rPr lang="en-US" dirty="0" err="1"/>
              <a:t>Administrasi</a:t>
            </a:r>
            <a:r>
              <a:rPr lang="en-US" dirty="0"/>
              <a:t> dan </a:t>
            </a:r>
            <a:r>
              <a:rPr lang="en-US" dirty="0" err="1"/>
              <a:t>umum</a:t>
            </a:r>
            <a:endParaRPr lang="en-ID" dirty="0"/>
          </a:p>
        </p:txBody>
      </p:sp>
      <p:sp>
        <p:nvSpPr>
          <p:cNvPr id="3" name="Content Placeholder 2">
            <a:extLst>
              <a:ext uri="{FF2B5EF4-FFF2-40B4-BE49-F238E27FC236}">
                <a16:creationId xmlns:a16="http://schemas.microsoft.com/office/drawing/2014/main" id="{19320955-EFDC-E7F7-36B5-153BC3E62A1D}"/>
              </a:ext>
            </a:extLst>
          </p:cNvPr>
          <p:cNvSpPr>
            <a:spLocks noGrp="1"/>
          </p:cNvSpPr>
          <p:nvPr>
            <p:ph idx="1"/>
          </p:nvPr>
        </p:nvSpPr>
        <p:spPr/>
        <p:txBody>
          <a:bodyPr/>
          <a:lstStyle/>
          <a:p>
            <a:r>
              <a:rPr lang="ms-MY" altLang="id-ID" dirty="0">
                <a:solidFill>
                  <a:schemeClr val="tx1"/>
                </a:solidFill>
              </a:rPr>
              <a:t>Anggaran biaya administrasi dan umum adalah semua rencana biaya yang berkaitan dengan aktivitas operasional kantor  untuk  mengatur dan mengendalikan  organisasi secara  umum</a:t>
            </a:r>
          </a:p>
          <a:p>
            <a:pPr marL="0" indent="0">
              <a:buNone/>
            </a:pPr>
            <a:endParaRPr lang="en-ID" dirty="0"/>
          </a:p>
        </p:txBody>
      </p:sp>
      <p:sp>
        <p:nvSpPr>
          <p:cNvPr id="4" name="Slide Number Placeholder 3">
            <a:extLst>
              <a:ext uri="{FF2B5EF4-FFF2-40B4-BE49-F238E27FC236}">
                <a16:creationId xmlns:a16="http://schemas.microsoft.com/office/drawing/2014/main" id="{83CCB88F-5DD8-F5C5-8B1D-6316E8986572}"/>
              </a:ext>
            </a:extLst>
          </p:cNvPr>
          <p:cNvSpPr>
            <a:spLocks noGrp="1"/>
          </p:cNvSpPr>
          <p:nvPr>
            <p:ph type="sldNum" sz="quarter" idx="12"/>
          </p:nvPr>
        </p:nvSpPr>
        <p:spPr/>
        <p:txBody>
          <a:bodyPr/>
          <a:lstStyle/>
          <a:p>
            <a:fld id="{804142CB-34F8-4AC4-8A4F-0C16B98AFDD0}" type="slidenum">
              <a:rPr lang="en-US" smtClean="0"/>
              <a:t>21</a:t>
            </a:fld>
            <a:endParaRPr lang="en-US"/>
          </a:p>
        </p:txBody>
      </p:sp>
    </p:spTree>
    <p:extLst>
      <p:ext uri="{BB962C8B-B14F-4D97-AF65-F5344CB8AC3E}">
        <p14:creationId xmlns:p14="http://schemas.microsoft.com/office/powerpoint/2010/main" val="310432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1BE6E6-F7DE-0323-E109-A7E5AD62BD20}"/>
              </a:ext>
            </a:extLst>
          </p:cNvPr>
          <p:cNvSpPr>
            <a:spLocks noGrp="1"/>
          </p:cNvSpPr>
          <p:nvPr>
            <p:ph type="sldNum" sz="quarter" idx="12"/>
          </p:nvPr>
        </p:nvSpPr>
        <p:spPr/>
        <p:txBody>
          <a:bodyPr/>
          <a:lstStyle/>
          <a:p>
            <a:fld id="{804142CB-34F8-4AC4-8A4F-0C16B98AFDD0}" type="slidenum">
              <a:rPr lang="en-US" smtClean="0"/>
              <a:t>22</a:t>
            </a:fld>
            <a:endParaRPr lang="en-US"/>
          </a:p>
        </p:txBody>
      </p:sp>
      <p:sp>
        <p:nvSpPr>
          <p:cNvPr id="9" name="Rectangle 2">
            <a:extLst>
              <a:ext uri="{FF2B5EF4-FFF2-40B4-BE49-F238E27FC236}">
                <a16:creationId xmlns:a16="http://schemas.microsoft.com/office/drawing/2014/main" id="{05AE76CC-7DC5-9AD4-55DB-E93610D0FC6E}"/>
              </a:ext>
            </a:extLst>
          </p:cNvPr>
          <p:cNvSpPr>
            <a:spLocks noChangeArrowheads="1"/>
          </p:cNvSpPr>
          <p:nvPr/>
        </p:nvSpPr>
        <p:spPr bwMode="auto">
          <a:xfrm>
            <a:off x="5606146" y="1524000"/>
            <a:ext cx="3886200" cy="609600"/>
          </a:xfrm>
          <a:prstGeom prst="rect">
            <a:avLst/>
          </a:prstGeom>
          <a:solidFill>
            <a:schemeClr val="accent1"/>
          </a:solidFill>
          <a:ln w="57150">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sewa kantor, kendaraan,dll</a:t>
            </a:r>
            <a:r>
              <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 </a:t>
            </a:r>
          </a:p>
        </p:txBody>
      </p:sp>
      <p:sp>
        <p:nvSpPr>
          <p:cNvPr id="10" name="Rectangle 3">
            <a:extLst>
              <a:ext uri="{FF2B5EF4-FFF2-40B4-BE49-F238E27FC236}">
                <a16:creationId xmlns:a16="http://schemas.microsoft.com/office/drawing/2014/main" id="{A8905D00-77A7-E232-C9BA-18F318E77012}"/>
              </a:ext>
            </a:extLst>
          </p:cNvPr>
          <p:cNvSpPr>
            <a:spLocks noChangeArrowheads="1"/>
          </p:cNvSpPr>
          <p:nvPr/>
        </p:nvSpPr>
        <p:spPr bwMode="auto">
          <a:xfrm>
            <a:off x="5606146" y="2362200"/>
            <a:ext cx="38862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telepon  kantor  administrasi</a:t>
            </a:r>
            <a:endPar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1" name="Rectangle 4">
            <a:extLst>
              <a:ext uri="{FF2B5EF4-FFF2-40B4-BE49-F238E27FC236}">
                <a16:creationId xmlns:a16="http://schemas.microsoft.com/office/drawing/2014/main" id="{D48C71C1-2FAC-BB7D-E5DF-395370CE1E85}"/>
              </a:ext>
            </a:extLst>
          </p:cNvPr>
          <p:cNvSpPr>
            <a:spLocks noChangeArrowheads="1"/>
          </p:cNvSpPr>
          <p:nvPr/>
        </p:nvSpPr>
        <p:spPr bwMode="auto">
          <a:xfrm>
            <a:off x="5606146" y="3200400"/>
            <a:ext cx="38862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listrik  kantor  administrasi</a:t>
            </a:r>
            <a:endPar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a:extLst>
              <a:ext uri="{FF2B5EF4-FFF2-40B4-BE49-F238E27FC236}">
                <a16:creationId xmlns:a16="http://schemas.microsoft.com/office/drawing/2014/main" id="{A8621261-08C6-1C09-E51C-2FA4A2E9FC7B}"/>
              </a:ext>
            </a:extLst>
          </p:cNvPr>
          <p:cNvSpPr>
            <a:spLocks noChangeArrowheads="1"/>
          </p:cNvSpPr>
          <p:nvPr/>
        </p:nvSpPr>
        <p:spPr bwMode="auto">
          <a:xfrm>
            <a:off x="2253346" y="1524000"/>
            <a:ext cx="32004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Gaji staf administrasi</a:t>
            </a:r>
            <a:endPar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a:extLst>
              <a:ext uri="{FF2B5EF4-FFF2-40B4-BE49-F238E27FC236}">
                <a16:creationId xmlns:a16="http://schemas.microsoft.com/office/drawing/2014/main" id="{0D304317-4ED5-46EC-FAE2-A41AFD7E84CD}"/>
              </a:ext>
            </a:extLst>
          </p:cNvPr>
          <p:cNvSpPr>
            <a:spLocks noChangeArrowheads="1"/>
          </p:cNvSpPr>
          <p:nvPr/>
        </p:nvSpPr>
        <p:spPr bwMode="auto">
          <a:xfrm>
            <a:off x="5606146" y="4038600"/>
            <a:ext cx="3886200" cy="609600"/>
          </a:xfrm>
          <a:prstGeom prst="rect">
            <a:avLst/>
          </a:prstGeom>
          <a:solidFill>
            <a:schemeClr val="accent1"/>
          </a:solidFill>
          <a:ln w="57150">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alat tulis dan cetak</a:t>
            </a:r>
            <a:r>
              <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 </a:t>
            </a:r>
          </a:p>
        </p:txBody>
      </p:sp>
      <p:sp>
        <p:nvSpPr>
          <p:cNvPr id="14" name="Rectangle 7">
            <a:extLst>
              <a:ext uri="{FF2B5EF4-FFF2-40B4-BE49-F238E27FC236}">
                <a16:creationId xmlns:a16="http://schemas.microsoft.com/office/drawing/2014/main" id="{D89811A1-9F6A-B465-62A9-8F12E7D562C1}"/>
              </a:ext>
            </a:extLst>
          </p:cNvPr>
          <p:cNvSpPr>
            <a:spLocks noChangeArrowheads="1"/>
          </p:cNvSpPr>
          <p:nvPr/>
        </p:nvSpPr>
        <p:spPr bwMode="auto">
          <a:xfrm>
            <a:off x="5606146" y="4876800"/>
            <a:ext cx="3886200" cy="609600"/>
          </a:xfrm>
          <a:prstGeom prst="rect">
            <a:avLst/>
          </a:prstGeom>
          <a:solidFill>
            <a:schemeClr val="accent1"/>
          </a:solidFill>
          <a:ln w="57150">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depresiasi  gedung  kantor</a:t>
            </a:r>
            <a:r>
              <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 </a:t>
            </a:r>
          </a:p>
        </p:txBody>
      </p:sp>
      <p:sp>
        <p:nvSpPr>
          <p:cNvPr id="15" name="Rectangle 8">
            <a:extLst>
              <a:ext uri="{FF2B5EF4-FFF2-40B4-BE49-F238E27FC236}">
                <a16:creationId xmlns:a16="http://schemas.microsoft.com/office/drawing/2014/main" id="{F047D54D-67A6-BBB6-ED69-5D00F50CE4DD}"/>
              </a:ext>
            </a:extLst>
          </p:cNvPr>
          <p:cNvSpPr>
            <a:spLocks noChangeArrowheads="1"/>
          </p:cNvSpPr>
          <p:nvPr/>
        </p:nvSpPr>
        <p:spPr bwMode="auto">
          <a:xfrm>
            <a:off x="5606146" y="5715000"/>
            <a:ext cx="38862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depresiasi  kendaraan</a:t>
            </a:r>
            <a:r>
              <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 </a:t>
            </a:r>
          </a:p>
        </p:txBody>
      </p:sp>
      <p:sp>
        <p:nvSpPr>
          <p:cNvPr id="16" name="Rectangle 10">
            <a:extLst>
              <a:ext uri="{FF2B5EF4-FFF2-40B4-BE49-F238E27FC236}">
                <a16:creationId xmlns:a16="http://schemas.microsoft.com/office/drawing/2014/main" id="{29AA1DE3-EEF9-B3BB-7B4A-658E67F7C081}"/>
              </a:ext>
            </a:extLst>
          </p:cNvPr>
          <p:cNvSpPr>
            <a:spLocks noChangeArrowheads="1"/>
          </p:cNvSpPr>
          <p:nvPr/>
        </p:nvSpPr>
        <p:spPr bwMode="auto">
          <a:xfrm>
            <a:off x="2253346" y="2362200"/>
            <a:ext cx="32004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Gaji manajer dan direktur</a:t>
            </a:r>
            <a:endPar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7" name="Rectangle 11">
            <a:extLst>
              <a:ext uri="{FF2B5EF4-FFF2-40B4-BE49-F238E27FC236}">
                <a16:creationId xmlns:a16="http://schemas.microsoft.com/office/drawing/2014/main" id="{EFDD4E8E-8B8E-B394-C61F-29603773AAD0}"/>
              </a:ext>
            </a:extLst>
          </p:cNvPr>
          <p:cNvSpPr>
            <a:spLocks noChangeArrowheads="1"/>
          </p:cNvSpPr>
          <p:nvPr/>
        </p:nvSpPr>
        <p:spPr bwMode="auto">
          <a:xfrm>
            <a:off x="2253346" y="3200400"/>
            <a:ext cx="32004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urusan hukum</a:t>
            </a:r>
            <a:endPar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8" name="Rectangle 12">
            <a:extLst>
              <a:ext uri="{FF2B5EF4-FFF2-40B4-BE49-F238E27FC236}">
                <a16:creationId xmlns:a16="http://schemas.microsoft.com/office/drawing/2014/main" id="{0BFFAC70-39A2-4E70-D23F-4A5525616C0A}"/>
              </a:ext>
            </a:extLst>
          </p:cNvPr>
          <p:cNvSpPr>
            <a:spLocks noChangeArrowheads="1"/>
          </p:cNvSpPr>
          <p:nvPr/>
        </p:nvSpPr>
        <p:spPr bwMode="auto">
          <a:xfrm>
            <a:off x="2253346" y="4038600"/>
            <a:ext cx="32004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korespondensi</a:t>
            </a:r>
            <a:r>
              <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 </a:t>
            </a:r>
          </a:p>
        </p:txBody>
      </p:sp>
      <p:sp>
        <p:nvSpPr>
          <p:cNvPr id="19" name="Rectangle 13">
            <a:extLst>
              <a:ext uri="{FF2B5EF4-FFF2-40B4-BE49-F238E27FC236}">
                <a16:creationId xmlns:a16="http://schemas.microsoft.com/office/drawing/2014/main" id="{24D1CD2D-E198-9FFB-9EC2-320E5EED9A8D}"/>
              </a:ext>
            </a:extLst>
          </p:cNvPr>
          <p:cNvSpPr>
            <a:spLocks noChangeArrowheads="1"/>
          </p:cNvSpPr>
          <p:nvPr/>
        </p:nvSpPr>
        <p:spPr bwMode="auto">
          <a:xfrm>
            <a:off x="2253346" y="4876800"/>
            <a:ext cx="32004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Biaya bunga kredit</a:t>
            </a:r>
            <a:endPar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20" name="Rectangle 14">
            <a:extLst>
              <a:ext uri="{FF2B5EF4-FFF2-40B4-BE49-F238E27FC236}">
                <a16:creationId xmlns:a16="http://schemas.microsoft.com/office/drawing/2014/main" id="{126AD351-D183-97F4-BBFE-86C6AEB1D2E2}"/>
              </a:ext>
            </a:extLst>
          </p:cNvPr>
          <p:cNvSpPr>
            <a:spLocks noChangeArrowheads="1"/>
          </p:cNvSpPr>
          <p:nvPr/>
        </p:nvSpPr>
        <p:spPr bwMode="auto">
          <a:xfrm>
            <a:off x="2253346" y="5715000"/>
            <a:ext cx="3200400" cy="609600"/>
          </a:xfrm>
          <a:prstGeom prst="rect">
            <a:avLst/>
          </a:prstGeom>
          <a:solidFill>
            <a:schemeClr val="accent1"/>
          </a:solidFill>
          <a:ln w="57150">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ms-MY"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Macam-macam biaya</a:t>
            </a:r>
            <a:r>
              <a:rPr kumimoji="0" lang="en-US" altLang="id-ID"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 </a:t>
            </a:r>
          </a:p>
        </p:txBody>
      </p:sp>
      <p:sp>
        <p:nvSpPr>
          <p:cNvPr id="21" name="Oval 16">
            <a:extLst>
              <a:ext uri="{FF2B5EF4-FFF2-40B4-BE49-F238E27FC236}">
                <a16:creationId xmlns:a16="http://schemas.microsoft.com/office/drawing/2014/main" id="{729ABB24-ECA4-591F-34B9-598DFD2DD404}"/>
              </a:ext>
            </a:extLst>
          </p:cNvPr>
          <p:cNvSpPr>
            <a:spLocks noChangeArrowheads="1"/>
          </p:cNvSpPr>
          <p:nvPr/>
        </p:nvSpPr>
        <p:spPr bwMode="auto">
          <a:xfrm>
            <a:off x="2253346" y="304800"/>
            <a:ext cx="7239000" cy="685800"/>
          </a:xfrm>
          <a:prstGeom prst="ellipse">
            <a:avLst/>
          </a:prstGeom>
          <a:solidFill>
            <a:schemeClr val="accent1"/>
          </a:solidFill>
          <a:ln w="57150">
            <a:solidFill>
              <a:schemeClr val="tx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d-ID" sz="2000" b="1" i="0" u="none" strike="noStrike" kern="1200" cap="none" spc="0" normalizeH="0" baseline="0" noProof="0">
                <a:ln>
                  <a:noFill/>
                </a:ln>
                <a:solidFill>
                  <a:schemeClr val="bg1"/>
                </a:solidFill>
                <a:effectLst/>
                <a:uLnTx/>
                <a:uFillTx/>
                <a:latin typeface="Arial" panose="020B0604020202020204" pitchFamily="34" charset="0"/>
                <a:ea typeface="+mn-ea"/>
                <a:cs typeface="+mn-cs"/>
              </a:rPr>
              <a:t>Anggaran Biaya Administrasi &amp; Umum</a:t>
            </a:r>
          </a:p>
        </p:txBody>
      </p:sp>
    </p:spTree>
    <p:extLst>
      <p:ext uri="{BB962C8B-B14F-4D97-AF65-F5344CB8AC3E}">
        <p14:creationId xmlns:p14="http://schemas.microsoft.com/office/powerpoint/2010/main" val="4265160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4FCA5-280D-9875-2B5C-D37DF741B574}"/>
              </a:ext>
            </a:extLst>
          </p:cNvPr>
          <p:cNvSpPr>
            <a:spLocks noGrp="1"/>
          </p:cNvSpPr>
          <p:nvPr>
            <p:ph type="sldNum" sz="quarter" idx="12"/>
          </p:nvPr>
        </p:nvSpPr>
        <p:spPr/>
        <p:txBody>
          <a:bodyPr/>
          <a:lstStyle/>
          <a:p>
            <a:fld id="{804142CB-34F8-4AC4-8A4F-0C16B98AFDD0}" type="slidenum">
              <a:rPr lang="en-US" smtClean="0"/>
              <a:t>23</a:t>
            </a:fld>
            <a:endParaRPr lang="en-US"/>
          </a:p>
        </p:txBody>
      </p:sp>
      <p:sp>
        <p:nvSpPr>
          <p:cNvPr id="5" name="TextBox 4">
            <a:extLst>
              <a:ext uri="{FF2B5EF4-FFF2-40B4-BE49-F238E27FC236}">
                <a16:creationId xmlns:a16="http://schemas.microsoft.com/office/drawing/2014/main" id="{8CC6EF40-1EC6-E223-4845-BB04024294BC}"/>
              </a:ext>
            </a:extLst>
          </p:cNvPr>
          <p:cNvSpPr txBox="1"/>
          <p:nvPr/>
        </p:nvSpPr>
        <p:spPr>
          <a:xfrm>
            <a:off x="3810000" y="1948543"/>
            <a:ext cx="4974771" cy="584775"/>
          </a:xfrm>
          <a:prstGeom prst="rect">
            <a:avLst/>
          </a:prstGeom>
          <a:noFill/>
        </p:spPr>
        <p:txBody>
          <a:bodyPr wrap="square" rtlCol="0">
            <a:spAutoFit/>
          </a:bodyPr>
          <a:lstStyle/>
          <a:p>
            <a:r>
              <a:rPr lang="en-US" sz="3200" dirty="0" err="1"/>
              <a:t>Anggaran</a:t>
            </a:r>
            <a:r>
              <a:rPr lang="en-US" sz="3200" dirty="0"/>
              <a:t> </a:t>
            </a:r>
            <a:r>
              <a:rPr lang="en-US" sz="3200" dirty="0" err="1"/>
              <a:t>Berbasis</a:t>
            </a:r>
            <a:r>
              <a:rPr lang="en-US" sz="3200" dirty="0"/>
              <a:t> </a:t>
            </a:r>
            <a:r>
              <a:rPr lang="en-US" sz="3200" dirty="0" err="1"/>
              <a:t>Aktivitas</a:t>
            </a:r>
            <a:endParaRPr lang="en-ID" sz="3200" dirty="0"/>
          </a:p>
        </p:txBody>
      </p:sp>
    </p:spTree>
    <p:extLst>
      <p:ext uri="{BB962C8B-B14F-4D97-AF65-F5344CB8AC3E}">
        <p14:creationId xmlns:p14="http://schemas.microsoft.com/office/powerpoint/2010/main" val="389429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48BE-18A3-7C30-30CA-E0FA6054DBBB}"/>
              </a:ext>
            </a:extLst>
          </p:cNvPr>
          <p:cNvSpPr>
            <a:spLocks noGrp="1"/>
          </p:cNvSpPr>
          <p:nvPr>
            <p:ph type="title"/>
          </p:nvPr>
        </p:nvSpPr>
        <p:spPr/>
        <p:txBody>
          <a:bodyPr>
            <a:normAutofit fontScale="90000"/>
          </a:bodyPr>
          <a:lstStyle/>
          <a:p>
            <a:r>
              <a:rPr lang="en-US" dirty="0" err="1"/>
              <a:t>Anggaran</a:t>
            </a:r>
            <a:r>
              <a:rPr lang="en-US" dirty="0"/>
              <a:t> </a:t>
            </a:r>
            <a:r>
              <a:rPr lang="en-US" dirty="0" err="1"/>
              <a:t>Berbasis</a:t>
            </a:r>
            <a:r>
              <a:rPr lang="en-US" dirty="0"/>
              <a:t> </a:t>
            </a:r>
            <a:r>
              <a:rPr lang="en-US" dirty="0" err="1"/>
              <a:t>Aktivitas</a:t>
            </a:r>
            <a:endParaRPr lang="en-ID" dirty="0"/>
          </a:p>
        </p:txBody>
      </p:sp>
      <p:sp>
        <p:nvSpPr>
          <p:cNvPr id="3" name="Content Placeholder 2">
            <a:extLst>
              <a:ext uri="{FF2B5EF4-FFF2-40B4-BE49-F238E27FC236}">
                <a16:creationId xmlns:a16="http://schemas.microsoft.com/office/drawing/2014/main" id="{AC37A275-73EB-8159-B900-E32C7808F52E}"/>
              </a:ext>
            </a:extLst>
          </p:cNvPr>
          <p:cNvSpPr>
            <a:spLocks noGrp="1"/>
          </p:cNvSpPr>
          <p:nvPr>
            <p:ph idx="1"/>
          </p:nvPr>
        </p:nvSpPr>
        <p:spPr/>
        <p:txBody>
          <a:bodyPr/>
          <a:lstStyle/>
          <a:p>
            <a:r>
              <a:rPr lang="en-US" sz="2800" dirty="0"/>
              <a:t>Proses </a:t>
            </a:r>
            <a:r>
              <a:rPr lang="en-US" sz="2800" dirty="0" err="1"/>
              <a:t>perencanaan</a:t>
            </a:r>
            <a:r>
              <a:rPr lang="en-US" sz="2800" dirty="0"/>
              <a:t> dan </a:t>
            </a:r>
            <a:r>
              <a:rPr lang="en-US" sz="2800" dirty="0" err="1"/>
              <a:t>pengendalian</a:t>
            </a:r>
            <a:r>
              <a:rPr lang="en-US" sz="2800" dirty="0"/>
              <a:t> </a:t>
            </a:r>
            <a:r>
              <a:rPr lang="en-US" sz="2800" dirty="0" err="1"/>
              <a:t>kegiatan</a:t>
            </a:r>
            <a:r>
              <a:rPr lang="en-US" sz="2800" dirty="0"/>
              <a:t> yang </a:t>
            </a:r>
            <a:r>
              <a:rPr lang="en-US" sz="2800" dirty="0" err="1"/>
              <a:t>diharapkan</a:t>
            </a:r>
            <a:r>
              <a:rPr lang="en-US" sz="2800" dirty="0"/>
              <a:t> </a:t>
            </a:r>
            <a:r>
              <a:rPr lang="en-US" sz="2800" dirty="0" err="1"/>
              <a:t>organisasi</a:t>
            </a:r>
            <a:r>
              <a:rPr lang="en-US" sz="2800" dirty="0"/>
              <a:t> </a:t>
            </a:r>
            <a:r>
              <a:rPr lang="en-US" sz="2800" dirty="0" err="1"/>
              <a:t>tersebut</a:t>
            </a:r>
            <a:r>
              <a:rPr lang="en-US" sz="2800" dirty="0"/>
              <a:t> </a:t>
            </a:r>
            <a:r>
              <a:rPr lang="en-US" sz="2800" dirty="0" err="1"/>
              <a:t>untuk</a:t>
            </a:r>
            <a:r>
              <a:rPr lang="en-US" sz="2800" dirty="0"/>
              <a:t> </a:t>
            </a:r>
            <a:r>
              <a:rPr lang="en-US" sz="2800" dirty="0" err="1"/>
              <a:t>menghasilkan</a:t>
            </a:r>
            <a:r>
              <a:rPr lang="en-US" sz="2800" dirty="0"/>
              <a:t>- </a:t>
            </a:r>
            <a:r>
              <a:rPr lang="en-US" sz="2800" dirty="0" err="1"/>
              <a:t>anggaran</a:t>
            </a:r>
            <a:r>
              <a:rPr lang="en-US" sz="2800" dirty="0"/>
              <a:t> </a:t>
            </a:r>
            <a:r>
              <a:rPr lang="en-US" sz="2800" dirty="0" err="1"/>
              <a:t>biaya</a:t>
            </a:r>
            <a:r>
              <a:rPr lang="en-US" sz="2800" dirty="0"/>
              <a:t> </a:t>
            </a:r>
            <a:r>
              <a:rPr lang="en-US" sz="2800" dirty="0" err="1"/>
              <a:t>efektif</a:t>
            </a:r>
            <a:r>
              <a:rPr lang="en-US" sz="2800" dirty="0"/>
              <a:t> yang </a:t>
            </a:r>
            <a:r>
              <a:rPr lang="en-US" sz="2800" dirty="0" err="1"/>
              <a:t>memenuhi</a:t>
            </a:r>
            <a:r>
              <a:rPr lang="en-US" sz="2800" dirty="0"/>
              <a:t> </a:t>
            </a:r>
            <a:r>
              <a:rPr lang="en-US" sz="2800" dirty="0" err="1"/>
              <a:t>perkiraan</a:t>
            </a:r>
            <a:r>
              <a:rPr lang="en-US" sz="2800" dirty="0"/>
              <a:t> </a:t>
            </a:r>
            <a:r>
              <a:rPr lang="en-US" sz="2800" dirty="0" err="1"/>
              <a:t>beban</a:t>
            </a:r>
            <a:r>
              <a:rPr lang="en-US" sz="2800" dirty="0"/>
              <a:t> </a:t>
            </a:r>
            <a:r>
              <a:rPr lang="en-US" sz="2800" dirty="0" err="1"/>
              <a:t>kerja</a:t>
            </a:r>
            <a:r>
              <a:rPr lang="en-US" sz="2800" dirty="0"/>
              <a:t> dan </a:t>
            </a:r>
            <a:r>
              <a:rPr lang="en-US" sz="2800" dirty="0" err="1"/>
              <a:t>disepakati</a:t>
            </a:r>
            <a:r>
              <a:rPr lang="en-US" sz="2800" dirty="0"/>
              <a:t> </a:t>
            </a:r>
            <a:r>
              <a:rPr lang="en-US" sz="2800" dirty="0" err="1"/>
              <a:t>tujuan</a:t>
            </a:r>
            <a:r>
              <a:rPr lang="en-US" sz="2800" dirty="0"/>
              <a:t> </a:t>
            </a:r>
            <a:r>
              <a:rPr lang="en-US" sz="2800" dirty="0" err="1"/>
              <a:t>strategis</a:t>
            </a:r>
            <a:r>
              <a:rPr lang="en-US" sz="2800" dirty="0"/>
              <a:t>.</a:t>
            </a:r>
          </a:p>
          <a:p>
            <a:r>
              <a:rPr lang="en-US" sz="2800" dirty="0"/>
              <a:t>Activity-Based Budgeting </a:t>
            </a:r>
            <a:r>
              <a:rPr lang="en-US" sz="2800" dirty="0" err="1"/>
              <a:t>harus</a:t>
            </a:r>
            <a:r>
              <a:rPr lang="en-US" sz="2800" dirty="0"/>
              <a:t> </a:t>
            </a:r>
            <a:r>
              <a:rPr lang="en-US" sz="2800" dirty="0" err="1"/>
              <a:t>mencerminkan</a:t>
            </a:r>
            <a:r>
              <a:rPr lang="en-US" sz="2800" dirty="0"/>
              <a:t> </a:t>
            </a:r>
            <a:r>
              <a:rPr lang="en-US" sz="2800" dirty="0" err="1"/>
              <a:t>apa</a:t>
            </a:r>
            <a:r>
              <a:rPr lang="en-US" sz="2800" dirty="0"/>
              <a:t> yang </a:t>
            </a:r>
            <a:r>
              <a:rPr lang="en-US" sz="2800" dirty="0" err="1"/>
              <a:t>dilakukan</a:t>
            </a:r>
            <a:r>
              <a:rPr lang="en-US" sz="2800" dirty="0"/>
              <a:t>, </a:t>
            </a:r>
            <a:r>
              <a:rPr lang="en-US" sz="2800" dirty="0" err="1"/>
              <a:t>yaitu</a:t>
            </a:r>
            <a:r>
              <a:rPr lang="en-US" sz="2800" dirty="0"/>
              <a:t> </a:t>
            </a:r>
            <a:r>
              <a:rPr lang="en-US" sz="2800" dirty="0" err="1"/>
              <a:t>kegiatan</a:t>
            </a:r>
            <a:r>
              <a:rPr lang="en-US" sz="2800" dirty="0"/>
              <a:t> proses </a:t>
            </a:r>
            <a:r>
              <a:rPr lang="en-US" sz="2800" dirty="0" err="1"/>
              <a:t>bisnis</a:t>
            </a:r>
            <a:r>
              <a:rPr lang="en-US" sz="2800" dirty="0"/>
              <a:t> / dan </a:t>
            </a:r>
            <a:r>
              <a:rPr lang="en-US" sz="2800" dirty="0" err="1"/>
              <a:t>bukan</a:t>
            </a:r>
            <a:r>
              <a:rPr lang="en-US" sz="2800" dirty="0"/>
              <a:t> </a:t>
            </a:r>
            <a:r>
              <a:rPr lang="en-US" sz="2800" dirty="0" err="1"/>
              <a:t>elemen</a:t>
            </a:r>
            <a:r>
              <a:rPr lang="en-US" sz="2800" dirty="0"/>
              <a:t> </a:t>
            </a:r>
            <a:r>
              <a:rPr lang="en-US" sz="2800" dirty="0" err="1"/>
              <a:t>biaya</a:t>
            </a:r>
            <a:endParaRPr lang="en-ID" dirty="0"/>
          </a:p>
        </p:txBody>
      </p:sp>
      <p:sp>
        <p:nvSpPr>
          <p:cNvPr id="4" name="Slide Number Placeholder 3">
            <a:extLst>
              <a:ext uri="{FF2B5EF4-FFF2-40B4-BE49-F238E27FC236}">
                <a16:creationId xmlns:a16="http://schemas.microsoft.com/office/drawing/2014/main" id="{57C86D49-23DA-11BF-0570-261DB39B82A3}"/>
              </a:ext>
            </a:extLst>
          </p:cNvPr>
          <p:cNvSpPr>
            <a:spLocks noGrp="1"/>
          </p:cNvSpPr>
          <p:nvPr>
            <p:ph type="sldNum" sz="quarter" idx="12"/>
          </p:nvPr>
        </p:nvSpPr>
        <p:spPr/>
        <p:txBody>
          <a:bodyPr/>
          <a:lstStyle/>
          <a:p>
            <a:fld id="{804142CB-34F8-4AC4-8A4F-0C16B98AFDD0}" type="slidenum">
              <a:rPr lang="en-US" smtClean="0"/>
              <a:t>24</a:t>
            </a:fld>
            <a:endParaRPr lang="en-US"/>
          </a:p>
        </p:txBody>
      </p:sp>
    </p:spTree>
    <p:extLst>
      <p:ext uri="{BB962C8B-B14F-4D97-AF65-F5344CB8AC3E}">
        <p14:creationId xmlns:p14="http://schemas.microsoft.com/office/powerpoint/2010/main" val="43571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A85D-53EE-5862-2E29-40F03BB43FAC}"/>
              </a:ext>
            </a:extLst>
          </p:cNvPr>
          <p:cNvSpPr>
            <a:spLocks noGrp="1"/>
          </p:cNvSpPr>
          <p:nvPr>
            <p:ph type="title"/>
          </p:nvPr>
        </p:nvSpPr>
        <p:spPr/>
        <p:txBody>
          <a:bodyPr>
            <a:normAutofit fontScale="90000"/>
          </a:bodyPr>
          <a:lstStyle/>
          <a:p>
            <a:r>
              <a:rPr lang="en-US" dirty="0" err="1"/>
              <a:t>Elemen</a:t>
            </a:r>
            <a:r>
              <a:rPr lang="en-US" dirty="0"/>
              <a:t> dan </a:t>
            </a:r>
            <a:r>
              <a:rPr lang="en-US" dirty="0" err="1"/>
              <a:t>Indikator</a:t>
            </a:r>
            <a:endParaRPr lang="en-ID" dirty="0"/>
          </a:p>
        </p:txBody>
      </p:sp>
      <p:sp>
        <p:nvSpPr>
          <p:cNvPr id="4" name="Slide Number Placeholder 3">
            <a:extLst>
              <a:ext uri="{FF2B5EF4-FFF2-40B4-BE49-F238E27FC236}">
                <a16:creationId xmlns:a16="http://schemas.microsoft.com/office/drawing/2014/main" id="{2796E2A8-53B3-FBAB-9660-791DE786E6F9}"/>
              </a:ext>
            </a:extLst>
          </p:cNvPr>
          <p:cNvSpPr>
            <a:spLocks noGrp="1"/>
          </p:cNvSpPr>
          <p:nvPr>
            <p:ph type="sldNum" sz="quarter" idx="12"/>
          </p:nvPr>
        </p:nvSpPr>
        <p:spPr/>
        <p:txBody>
          <a:bodyPr/>
          <a:lstStyle/>
          <a:p>
            <a:fld id="{804142CB-34F8-4AC4-8A4F-0C16B98AFDD0}" type="slidenum">
              <a:rPr lang="en-US" smtClean="0"/>
              <a:t>25</a:t>
            </a:fld>
            <a:endParaRPr lang="en-US"/>
          </a:p>
        </p:txBody>
      </p:sp>
      <p:sp>
        <p:nvSpPr>
          <p:cNvPr id="5" name="Content Placeholder 2">
            <a:extLst>
              <a:ext uri="{FF2B5EF4-FFF2-40B4-BE49-F238E27FC236}">
                <a16:creationId xmlns:a16="http://schemas.microsoft.com/office/drawing/2014/main" id="{83F3EC1C-093E-DCCF-7DCA-E17F327E35AF}"/>
              </a:ext>
            </a:extLst>
          </p:cNvPr>
          <p:cNvSpPr>
            <a:spLocks noGrp="1"/>
          </p:cNvSpPr>
          <p:nvPr>
            <p:ph idx="1"/>
          </p:nvPr>
        </p:nvSpPr>
        <p:spPr>
          <a:xfrm>
            <a:off x="838200" y="1366838"/>
            <a:ext cx="10515600" cy="4810125"/>
          </a:xfrm>
        </p:spPr>
        <p:txBody>
          <a:bodyPr>
            <a:noAutofit/>
          </a:bodyPr>
          <a:lstStyle/>
          <a:p>
            <a:pPr lvl="0"/>
            <a:r>
              <a:rPr lang="en-US" dirty="0" err="1"/>
              <a:t>Elemen</a:t>
            </a:r>
            <a:r>
              <a:rPr lang="en-US" dirty="0"/>
              <a:t> Utama</a:t>
            </a:r>
          </a:p>
          <a:p>
            <a:pPr lvl="1">
              <a:buFont typeface="Wingdings" pitchFamily="2" charset="2"/>
              <a:buChar char="v"/>
            </a:pPr>
            <a:r>
              <a:rPr lang="en-US" sz="2800" dirty="0" err="1"/>
              <a:t>Jenis</a:t>
            </a:r>
            <a:r>
              <a:rPr lang="en-US" sz="2800" dirty="0"/>
              <a:t> </a:t>
            </a:r>
            <a:r>
              <a:rPr lang="en-US" sz="2800" dirty="0" err="1"/>
              <a:t>pekerjaan</a:t>
            </a:r>
            <a:r>
              <a:rPr lang="en-US" sz="2800" dirty="0"/>
              <a:t> yang </a:t>
            </a:r>
            <a:r>
              <a:rPr lang="en-US" sz="2800" dirty="0" err="1"/>
              <a:t>harus</a:t>
            </a:r>
            <a:r>
              <a:rPr lang="en-US" sz="2800" dirty="0"/>
              <a:t> </a:t>
            </a:r>
            <a:r>
              <a:rPr lang="en-US" sz="2800" dirty="0" err="1"/>
              <a:t>dilakukan</a:t>
            </a:r>
            <a:r>
              <a:rPr lang="en-US" sz="2800" dirty="0"/>
              <a:t> </a:t>
            </a:r>
          </a:p>
          <a:p>
            <a:pPr lvl="1">
              <a:buFont typeface="Wingdings" pitchFamily="2" charset="2"/>
              <a:buChar char="v"/>
            </a:pPr>
            <a:r>
              <a:rPr lang="en-US" sz="2800" dirty="0" err="1"/>
              <a:t>Kuantitas</a:t>
            </a:r>
            <a:r>
              <a:rPr lang="en-US" sz="2800" dirty="0"/>
              <a:t> </a:t>
            </a:r>
            <a:r>
              <a:rPr lang="en-US" sz="2800" dirty="0" err="1"/>
              <a:t>pekerjaan</a:t>
            </a:r>
            <a:r>
              <a:rPr lang="en-US" sz="2800" dirty="0"/>
              <a:t> yang </a:t>
            </a:r>
            <a:r>
              <a:rPr lang="en-US" sz="2800" dirty="0" err="1"/>
              <a:t>harus</a:t>
            </a:r>
            <a:r>
              <a:rPr lang="en-US" sz="2800" dirty="0"/>
              <a:t> </a:t>
            </a:r>
            <a:r>
              <a:rPr lang="en-US" sz="2800" dirty="0" err="1"/>
              <a:t>dilakukan</a:t>
            </a:r>
            <a:r>
              <a:rPr lang="en-US" sz="2800" dirty="0"/>
              <a:t> </a:t>
            </a:r>
          </a:p>
          <a:p>
            <a:pPr lvl="1">
              <a:buFont typeface="Wingdings" pitchFamily="2" charset="2"/>
              <a:buChar char="v"/>
            </a:pPr>
            <a:r>
              <a:rPr lang="en-US" sz="2800" dirty="0" err="1"/>
              <a:t>Biaya</a:t>
            </a:r>
            <a:r>
              <a:rPr lang="en-US" sz="2800" dirty="0"/>
              <a:t> </a:t>
            </a:r>
            <a:r>
              <a:rPr lang="en-US" sz="2800" dirty="0" err="1"/>
              <a:t>pekerjaan</a:t>
            </a:r>
            <a:r>
              <a:rPr lang="en-US" sz="2800" dirty="0"/>
              <a:t> yang </a:t>
            </a:r>
            <a:r>
              <a:rPr lang="en-US" sz="2800" dirty="0" err="1"/>
              <a:t>harus</a:t>
            </a:r>
            <a:r>
              <a:rPr lang="en-US" sz="2800" dirty="0"/>
              <a:t> </a:t>
            </a:r>
            <a:r>
              <a:rPr lang="en-US" sz="2800" dirty="0" err="1"/>
              <a:t>dilakukan</a:t>
            </a:r>
            <a:r>
              <a:rPr lang="en-US" sz="2800" dirty="0"/>
              <a:t> </a:t>
            </a:r>
          </a:p>
          <a:p>
            <a:r>
              <a:rPr lang="en-US" dirty="0" err="1"/>
              <a:t>Indikator</a:t>
            </a:r>
            <a:r>
              <a:rPr lang="en-US" dirty="0"/>
              <a:t> </a:t>
            </a:r>
            <a:r>
              <a:rPr lang="en-US" dirty="0" err="1"/>
              <a:t>kinerja</a:t>
            </a:r>
            <a:endParaRPr lang="en-US" dirty="0"/>
          </a:p>
          <a:p>
            <a:pPr lvl="1">
              <a:buFont typeface="Wingdings" pitchFamily="2" charset="2"/>
              <a:buChar char="v"/>
            </a:pPr>
            <a:r>
              <a:rPr lang="en-US" sz="2800" dirty="0"/>
              <a:t> </a:t>
            </a:r>
            <a:r>
              <a:rPr lang="en-US" sz="2800" dirty="0" err="1"/>
              <a:t>masukan</a:t>
            </a:r>
            <a:r>
              <a:rPr lang="en-US" sz="2800" dirty="0"/>
              <a:t> (input)</a:t>
            </a:r>
          </a:p>
          <a:p>
            <a:pPr lvl="1">
              <a:buFont typeface="Wingdings" pitchFamily="2" charset="2"/>
              <a:buChar char="v"/>
            </a:pPr>
            <a:r>
              <a:rPr lang="en-US" sz="2800" dirty="0"/>
              <a:t> </a:t>
            </a:r>
            <a:r>
              <a:rPr lang="en-US" sz="2800" dirty="0" err="1"/>
              <a:t>keluaran</a:t>
            </a:r>
            <a:r>
              <a:rPr lang="en-US" sz="2800" dirty="0"/>
              <a:t> (output)</a:t>
            </a:r>
          </a:p>
          <a:p>
            <a:pPr lvl="1">
              <a:buFont typeface="Wingdings" pitchFamily="2" charset="2"/>
              <a:buChar char="v"/>
            </a:pPr>
            <a:r>
              <a:rPr lang="en-US" sz="2800" dirty="0"/>
              <a:t> </a:t>
            </a:r>
            <a:r>
              <a:rPr lang="en-US" sz="2800" dirty="0" err="1"/>
              <a:t>hasil</a:t>
            </a:r>
            <a:r>
              <a:rPr lang="en-US" sz="2800" dirty="0"/>
              <a:t> (outcome)</a:t>
            </a:r>
          </a:p>
          <a:p>
            <a:pPr lvl="1">
              <a:buFont typeface="Wingdings" pitchFamily="2" charset="2"/>
              <a:buChar char="v"/>
            </a:pPr>
            <a:r>
              <a:rPr lang="en-US" sz="2800" dirty="0"/>
              <a:t> </a:t>
            </a:r>
            <a:r>
              <a:rPr lang="en-US" sz="2800" dirty="0" err="1"/>
              <a:t>manfaat</a:t>
            </a:r>
            <a:r>
              <a:rPr lang="en-US" sz="2800" dirty="0"/>
              <a:t> (benefit)</a:t>
            </a:r>
          </a:p>
          <a:p>
            <a:pPr lvl="1">
              <a:buFont typeface="Wingdings" pitchFamily="2" charset="2"/>
              <a:buChar char="v"/>
            </a:pPr>
            <a:r>
              <a:rPr lang="en-US" sz="2800" dirty="0"/>
              <a:t> </a:t>
            </a:r>
            <a:r>
              <a:rPr lang="en-US" sz="2800" dirty="0" err="1"/>
              <a:t>dampak</a:t>
            </a:r>
            <a:r>
              <a:rPr lang="en-US" sz="2800" dirty="0"/>
              <a:t> (impact)</a:t>
            </a:r>
          </a:p>
        </p:txBody>
      </p:sp>
    </p:spTree>
    <p:extLst>
      <p:ext uri="{BB962C8B-B14F-4D97-AF65-F5344CB8AC3E}">
        <p14:creationId xmlns:p14="http://schemas.microsoft.com/office/powerpoint/2010/main" val="39535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Horizont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C1D7-BB73-D0FB-736D-5F3F49DAC924}"/>
              </a:ext>
            </a:extLst>
          </p:cNvPr>
          <p:cNvSpPr>
            <a:spLocks noGrp="1"/>
          </p:cNvSpPr>
          <p:nvPr>
            <p:ph type="title"/>
          </p:nvPr>
        </p:nvSpPr>
        <p:spPr/>
        <p:txBody>
          <a:bodyPr>
            <a:normAutofit fontScale="90000"/>
          </a:bodyPr>
          <a:lstStyle/>
          <a:p>
            <a:r>
              <a:rPr lang="en-US" dirty="0" err="1"/>
              <a:t>Manfaat</a:t>
            </a:r>
            <a:r>
              <a:rPr lang="en-US" dirty="0"/>
              <a:t> </a:t>
            </a:r>
            <a:r>
              <a:rPr lang="en-US" dirty="0" err="1"/>
              <a:t>Penyusunan</a:t>
            </a:r>
            <a:r>
              <a:rPr lang="en-US" dirty="0"/>
              <a:t> </a:t>
            </a:r>
            <a:r>
              <a:rPr lang="en-US" dirty="0" err="1"/>
              <a:t>Anggaran</a:t>
            </a:r>
            <a:r>
              <a:rPr lang="en-US" dirty="0"/>
              <a:t> </a:t>
            </a:r>
            <a:r>
              <a:rPr lang="en-US" dirty="0" err="1"/>
              <a:t>Berbasis</a:t>
            </a:r>
            <a:r>
              <a:rPr lang="en-US" dirty="0"/>
              <a:t> </a:t>
            </a:r>
            <a:r>
              <a:rPr lang="en-US" dirty="0" err="1"/>
              <a:t>Aktivitas</a:t>
            </a:r>
            <a:endParaRPr lang="en-ID" dirty="0"/>
          </a:p>
        </p:txBody>
      </p:sp>
      <p:sp>
        <p:nvSpPr>
          <p:cNvPr id="3" name="Content Placeholder 2">
            <a:extLst>
              <a:ext uri="{FF2B5EF4-FFF2-40B4-BE49-F238E27FC236}">
                <a16:creationId xmlns:a16="http://schemas.microsoft.com/office/drawing/2014/main" id="{ADB4E17B-BC1E-E034-7C61-EEBF86CB8EAC}"/>
              </a:ext>
            </a:extLst>
          </p:cNvPr>
          <p:cNvSpPr>
            <a:spLocks noGrp="1"/>
          </p:cNvSpPr>
          <p:nvPr>
            <p:ph idx="1"/>
          </p:nvPr>
        </p:nvSpPr>
        <p:spPr/>
        <p:txBody>
          <a:bodyPr/>
          <a:lstStyle/>
          <a:p>
            <a:pPr lvl="0"/>
            <a:r>
              <a:rPr lang="en-US" sz="2800" dirty="0" err="1"/>
              <a:t>Meningkatkan</a:t>
            </a:r>
            <a:r>
              <a:rPr lang="en-US" sz="2800" dirty="0"/>
              <a:t> </a:t>
            </a:r>
            <a:r>
              <a:rPr lang="en-US" sz="2800" dirty="0" err="1"/>
              <a:t>efisiensi</a:t>
            </a:r>
            <a:r>
              <a:rPr lang="en-US" sz="2800" dirty="0"/>
              <a:t> dan </a:t>
            </a:r>
            <a:r>
              <a:rPr lang="en-US" sz="2800" dirty="0" err="1"/>
              <a:t>efektivitas</a:t>
            </a:r>
            <a:r>
              <a:rPr lang="en-US" sz="2800" dirty="0"/>
              <a:t> </a:t>
            </a:r>
          </a:p>
          <a:p>
            <a:pPr lvl="0"/>
            <a:r>
              <a:rPr lang="en-US" sz="2800" dirty="0" err="1"/>
              <a:t>Meningkatkan</a:t>
            </a:r>
            <a:r>
              <a:rPr lang="en-US" sz="2800" dirty="0"/>
              <a:t> </a:t>
            </a:r>
            <a:r>
              <a:rPr lang="en-US" sz="2800" dirty="0" err="1"/>
              <a:t>pengambilan</a:t>
            </a:r>
            <a:r>
              <a:rPr lang="en-US" sz="2800" dirty="0"/>
              <a:t> </a:t>
            </a:r>
            <a:r>
              <a:rPr lang="en-US" sz="2800" dirty="0" err="1"/>
              <a:t>keputusan</a:t>
            </a:r>
            <a:r>
              <a:rPr lang="en-US" sz="2800" dirty="0"/>
              <a:t> </a:t>
            </a:r>
            <a:r>
              <a:rPr lang="en-US" sz="2800" dirty="0" err="1"/>
              <a:t>mengenai</a:t>
            </a:r>
            <a:r>
              <a:rPr lang="en-US" sz="2800" dirty="0"/>
              <a:t> </a:t>
            </a:r>
            <a:r>
              <a:rPr lang="en-US" sz="2800" dirty="0" err="1"/>
              <a:t>cara</a:t>
            </a:r>
            <a:r>
              <a:rPr lang="en-US" sz="2800" dirty="0"/>
              <a:t> yang paling </a:t>
            </a:r>
            <a:r>
              <a:rPr lang="en-US" sz="2800" dirty="0" err="1"/>
              <a:t>efektif</a:t>
            </a:r>
            <a:endParaRPr lang="en-US" sz="2800" dirty="0"/>
          </a:p>
          <a:p>
            <a:pPr lvl="0"/>
            <a:r>
              <a:rPr lang="en-US" sz="2800" dirty="0" err="1"/>
              <a:t>Meningkatkan</a:t>
            </a:r>
            <a:r>
              <a:rPr lang="en-US" sz="2800" dirty="0"/>
              <a:t> </a:t>
            </a:r>
            <a:r>
              <a:rPr lang="en-US" sz="2800" dirty="0" err="1"/>
              <a:t>operasi</a:t>
            </a:r>
            <a:r>
              <a:rPr lang="en-US" sz="2800" dirty="0"/>
              <a:t> </a:t>
            </a:r>
            <a:r>
              <a:rPr lang="en-US" sz="2800" dirty="0" err="1"/>
              <a:t>dengan</a:t>
            </a:r>
            <a:r>
              <a:rPr lang="en-US" sz="2800" dirty="0"/>
              <a:t> </a:t>
            </a:r>
            <a:r>
              <a:rPr lang="en-US" sz="2800" dirty="0" err="1"/>
              <a:t>menghubungkan</a:t>
            </a:r>
            <a:r>
              <a:rPr lang="en-US" sz="2800" dirty="0"/>
              <a:t> </a:t>
            </a:r>
            <a:r>
              <a:rPr lang="en-US" sz="2800" dirty="0" err="1"/>
              <a:t>anggaran</a:t>
            </a:r>
            <a:r>
              <a:rPr lang="en-US" sz="2800" dirty="0"/>
              <a:t> </a:t>
            </a:r>
            <a:r>
              <a:rPr lang="en-US" sz="2800" dirty="0" err="1"/>
              <a:t>dengan</a:t>
            </a:r>
            <a:r>
              <a:rPr lang="en-US" sz="2800" dirty="0"/>
              <a:t> </a:t>
            </a:r>
            <a:r>
              <a:rPr lang="en-US" sz="2800" dirty="0" err="1"/>
              <a:t>kinerja</a:t>
            </a:r>
            <a:r>
              <a:rPr lang="en-US" sz="2800" dirty="0"/>
              <a:t> program </a:t>
            </a:r>
            <a:r>
              <a:rPr lang="en-US" sz="2800" dirty="0" err="1"/>
              <a:t>sepanjang</a:t>
            </a:r>
            <a:r>
              <a:rPr lang="en-US" sz="2800" dirty="0"/>
              <a:t> </a:t>
            </a:r>
            <a:r>
              <a:rPr lang="en-US" sz="2800" dirty="0" err="1"/>
              <a:t>waktu</a:t>
            </a:r>
            <a:endParaRPr lang="en-US" sz="2800" dirty="0"/>
          </a:p>
          <a:p>
            <a:pPr lvl="0"/>
            <a:r>
              <a:rPr lang="en-US" sz="2800" dirty="0" err="1"/>
              <a:t>Meningkatkan</a:t>
            </a:r>
            <a:r>
              <a:rPr lang="en-US" sz="2800" dirty="0"/>
              <a:t> </a:t>
            </a:r>
            <a:r>
              <a:rPr lang="en-US" sz="2800" dirty="0" err="1"/>
              <a:t>pemahaman</a:t>
            </a:r>
            <a:r>
              <a:rPr lang="en-US" sz="2800" dirty="0"/>
              <a:t> dan </a:t>
            </a:r>
            <a:r>
              <a:rPr lang="en-US" sz="2800" dirty="0" err="1"/>
              <a:t>komunikasi</a:t>
            </a:r>
            <a:r>
              <a:rPr lang="en-US" sz="2800" dirty="0"/>
              <a:t> </a:t>
            </a:r>
            <a:r>
              <a:rPr lang="en-US" sz="2800" dirty="0" err="1"/>
              <a:t>tentang</a:t>
            </a:r>
            <a:r>
              <a:rPr lang="en-US" sz="2800" dirty="0"/>
              <a:t> </a:t>
            </a:r>
            <a:r>
              <a:rPr lang="en-US" sz="2800" dirty="0" err="1"/>
              <a:t>isu</a:t>
            </a:r>
            <a:r>
              <a:rPr lang="en-US" sz="2800" dirty="0"/>
              <a:t> dan </a:t>
            </a:r>
            <a:r>
              <a:rPr lang="en-US" sz="2800" dirty="0" err="1"/>
              <a:t>prioritas</a:t>
            </a:r>
            <a:r>
              <a:rPr lang="en-US" sz="2800" dirty="0"/>
              <a:t> </a:t>
            </a:r>
            <a:r>
              <a:rPr lang="en-US" sz="2800" dirty="0" err="1"/>
              <a:t>kritis</a:t>
            </a:r>
            <a:r>
              <a:rPr lang="en-US" sz="2800" dirty="0"/>
              <a:t> pada </a:t>
            </a:r>
            <a:r>
              <a:rPr lang="en-US" sz="2800" dirty="0" err="1"/>
              <a:t>sumber</a:t>
            </a:r>
            <a:r>
              <a:rPr lang="en-US" sz="2800" dirty="0"/>
              <a:t> </a:t>
            </a:r>
            <a:r>
              <a:rPr lang="en-US" sz="2800" dirty="0" err="1"/>
              <a:t>daya</a:t>
            </a:r>
            <a:endParaRPr lang="en-US" sz="2800" dirty="0"/>
          </a:p>
          <a:p>
            <a:pPr lvl="0"/>
            <a:r>
              <a:rPr lang="en-US" sz="2800" dirty="0" err="1"/>
              <a:t>Membuat</a:t>
            </a:r>
            <a:r>
              <a:rPr lang="en-US" sz="2800" dirty="0"/>
              <a:t> </a:t>
            </a:r>
            <a:r>
              <a:rPr lang="en-US" sz="2800" dirty="0" err="1"/>
              <a:t>manajer</a:t>
            </a:r>
            <a:r>
              <a:rPr lang="en-US" sz="2800" dirty="0"/>
              <a:t> </a:t>
            </a:r>
            <a:r>
              <a:rPr lang="en-US" sz="2800" dirty="0" err="1"/>
              <a:t>lebih</a:t>
            </a:r>
            <a:r>
              <a:rPr lang="en-US" sz="2800" dirty="0"/>
              <a:t> </a:t>
            </a:r>
            <a:r>
              <a:rPr lang="en-US" sz="2800" dirty="0" err="1"/>
              <a:t>akuntabel</a:t>
            </a:r>
            <a:r>
              <a:rPr lang="en-US" sz="2800" dirty="0"/>
              <a:t> </a:t>
            </a:r>
          </a:p>
          <a:p>
            <a:pPr lvl="0"/>
            <a:r>
              <a:rPr lang="en-US" sz="2800" dirty="0" err="1"/>
              <a:t>Mendukung</a:t>
            </a:r>
            <a:r>
              <a:rPr lang="en-US" sz="2800" dirty="0"/>
              <a:t> </a:t>
            </a:r>
            <a:r>
              <a:rPr lang="en-US" sz="2800" dirty="0" err="1"/>
              <a:t>manajemen</a:t>
            </a:r>
            <a:r>
              <a:rPr lang="en-US" sz="2800" dirty="0"/>
              <a:t> </a:t>
            </a:r>
            <a:r>
              <a:rPr lang="en-US" sz="2800" dirty="0" err="1"/>
              <a:t>dengan</a:t>
            </a:r>
            <a:r>
              <a:rPr lang="en-US" sz="2800" dirty="0"/>
              <a:t> </a:t>
            </a:r>
            <a:r>
              <a:rPr lang="en-US" sz="2800" dirty="0" err="1"/>
              <a:t>menghubungkan</a:t>
            </a:r>
            <a:r>
              <a:rPr lang="en-US" sz="2800" dirty="0"/>
              <a:t> </a:t>
            </a:r>
            <a:r>
              <a:rPr lang="en-US" sz="2800" dirty="0" err="1"/>
              <a:t>hasil</a:t>
            </a:r>
            <a:r>
              <a:rPr lang="en-US" sz="2800" dirty="0"/>
              <a:t> </a:t>
            </a:r>
            <a:r>
              <a:rPr lang="en-US" sz="2800" dirty="0" err="1"/>
              <a:t>anggaran</a:t>
            </a:r>
            <a:r>
              <a:rPr lang="en-US" sz="2800" dirty="0"/>
              <a:t> dan </a:t>
            </a:r>
            <a:r>
              <a:rPr lang="en-US" sz="2800" dirty="0" err="1"/>
              <a:t>pengukuran</a:t>
            </a:r>
            <a:r>
              <a:rPr lang="en-US" sz="2800" dirty="0"/>
              <a:t> </a:t>
            </a:r>
            <a:r>
              <a:rPr lang="en-US" sz="2800" dirty="0" err="1"/>
              <a:t>kinerja</a:t>
            </a:r>
            <a:r>
              <a:rPr lang="en-US" sz="2800" dirty="0"/>
              <a:t> </a:t>
            </a:r>
            <a:r>
              <a:rPr lang="en-US" sz="2800" dirty="0" err="1"/>
              <a:t>anggaran</a:t>
            </a:r>
            <a:endParaRPr lang="en-ID" dirty="0"/>
          </a:p>
        </p:txBody>
      </p:sp>
      <p:sp>
        <p:nvSpPr>
          <p:cNvPr id="4" name="Slide Number Placeholder 3">
            <a:extLst>
              <a:ext uri="{FF2B5EF4-FFF2-40B4-BE49-F238E27FC236}">
                <a16:creationId xmlns:a16="http://schemas.microsoft.com/office/drawing/2014/main" id="{6A009BA3-08DC-2EC2-9B2A-74323FDB250B}"/>
              </a:ext>
            </a:extLst>
          </p:cNvPr>
          <p:cNvSpPr>
            <a:spLocks noGrp="1"/>
          </p:cNvSpPr>
          <p:nvPr>
            <p:ph type="sldNum" sz="quarter" idx="12"/>
          </p:nvPr>
        </p:nvSpPr>
        <p:spPr/>
        <p:txBody>
          <a:bodyPr/>
          <a:lstStyle/>
          <a:p>
            <a:fld id="{804142CB-34F8-4AC4-8A4F-0C16B98AFDD0}" type="slidenum">
              <a:rPr lang="en-US" smtClean="0"/>
              <a:t>26</a:t>
            </a:fld>
            <a:endParaRPr lang="en-US"/>
          </a:p>
        </p:txBody>
      </p:sp>
    </p:spTree>
    <p:extLst>
      <p:ext uri="{BB962C8B-B14F-4D97-AF65-F5344CB8AC3E}">
        <p14:creationId xmlns:p14="http://schemas.microsoft.com/office/powerpoint/2010/main" val="50385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8F3F-4FD8-B67C-04CE-D6E0656890E2}"/>
              </a:ext>
            </a:extLst>
          </p:cNvPr>
          <p:cNvSpPr>
            <a:spLocks noGrp="1"/>
          </p:cNvSpPr>
          <p:nvPr>
            <p:ph type="title"/>
          </p:nvPr>
        </p:nvSpPr>
        <p:spPr/>
        <p:txBody>
          <a:bodyPr>
            <a:normAutofit fontScale="90000"/>
          </a:bodyPr>
          <a:lstStyle/>
          <a:p>
            <a:r>
              <a:rPr lang="en-US" dirty="0" err="1"/>
              <a:t>Kelebihan</a:t>
            </a:r>
            <a:r>
              <a:rPr lang="en-US" dirty="0"/>
              <a:t> </a:t>
            </a:r>
            <a:r>
              <a:rPr lang="en-US" dirty="0" err="1"/>
              <a:t>anggaran</a:t>
            </a:r>
            <a:r>
              <a:rPr lang="en-US" dirty="0"/>
              <a:t> </a:t>
            </a:r>
            <a:r>
              <a:rPr lang="en-US" dirty="0" err="1"/>
              <a:t>berbasis</a:t>
            </a:r>
            <a:r>
              <a:rPr lang="en-US" dirty="0"/>
              <a:t> </a:t>
            </a:r>
            <a:r>
              <a:rPr lang="en-US" dirty="0" err="1"/>
              <a:t>aktivitas</a:t>
            </a:r>
            <a:endParaRPr lang="en-ID" dirty="0"/>
          </a:p>
        </p:txBody>
      </p:sp>
      <p:sp>
        <p:nvSpPr>
          <p:cNvPr id="3" name="Content Placeholder 2">
            <a:extLst>
              <a:ext uri="{FF2B5EF4-FFF2-40B4-BE49-F238E27FC236}">
                <a16:creationId xmlns:a16="http://schemas.microsoft.com/office/drawing/2014/main" id="{47EEBA48-8A24-2592-10E3-D76A67182AE5}"/>
              </a:ext>
            </a:extLst>
          </p:cNvPr>
          <p:cNvSpPr>
            <a:spLocks noGrp="1"/>
          </p:cNvSpPr>
          <p:nvPr>
            <p:ph idx="1"/>
          </p:nvPr>
        </p:nvSpPr>
        <p:spPr/>
        <p:txBody>
          <a:bodyPr>
            <a:normAutofit fontScale="92500"/>
          </a:bodyPr>
          <a:lstStyle/>
          <a:p>
            <a:pPr lvl="0"/>
            <a:r>
              <a:rPr lang="fi-FI" dirty="0"/>
              <a:t>Penekanan pada dimasukannya deskripsi secara naratif dari setiap aktivitas di setiap anggaran yang diajukan .</a:t>
            </a:r>
            <a:endParaRPr lang="en-US" dirty="0"/>
          </a:p>
          <a:p>
            <a:pPr lvl="0"/>
            <a:r>
              <a:rPr lang="fi-FI" dirty="0"/>
              <a:t>Anggaran disusun berdasarkan aktivitas, dengan permintaan yang didukung oleh estimasi biaya dan pencapaian yang diukur secara kuantitatif .</a:t>
            </a:r>
            <a:endParaRPr lang="en-US" dirty="0"/>
          </a:p>
          <a:p>
            <a:pPr lvl="0"/>
            <a:r>
              <a:rPr lang="fi-FI" dirty="0"/>
              <a:t>Penekanannya pada kebutuhan untuk mengukur output dan input .</a:t>
            </a:r>
            <a:endParaRPr lang="en-US" dirty="0"/>
          </a:p>
          <a:p>
            <a:pPr lvl="0"/>
            <a:r>
              <a:rPr lang="fi-FI" dirty="0"/>
              <a:t>memungkinkan legislatif untuk menambah atau mengurangi dari jumlah yang diminta dalam fungsi dan aktivitas tertentu.</a:t>
            </a:r>
            <a:endParaRPr lang="en-US" dirty="0"/>
          </a:p>
          <a:p>
            <a:pPr lvl="0"/>
            <a:r>
              <a:rPr lang="en-US" dirty="0" err="1"/>
              <a:t>Menyediakan</a:t>
            </a:r>
            <a:r>
              <a:rPr lang="en-US" dirty="0"/>
              <a:t> </a:t>
            </a:r>
            <a:r>
              <a:rPr lang="en-US" dirty="0" err="1"/>
              <a:t>kepala</a:t>
            </a:r>
            <a:r>
              <a:rPr lang="en-US" dirty="0"/>
              <a:t> </a:t>
            </a:r>
            <a:r>
              <a:rPr lang="en-US" dirty="0" err="1"/>
              <a:t>eksekutif</a:t>
            </a:r>
            <a:r>
              <a:rPr lang="en-US" dirty="0"/>
              <a:t> </a:t>
            </a:r>
            <a:r>
              <a:rPr lang="en-US" dirty="0" err="1"/>
              <a:t>pengendalian</a:t>
            </a:r>
            <a:r>
              <a:rPr lang="en-US" dirty="0"/>
              <a:t> yang </a:t>
            </a:r>
            <a:r>
              <a:rPr lang="en-US" dirty="0" err="1"/>
              <a:t>lebih</a:t>
            </a:r>
            <a:r>
              <a:rPr lang="en-US" dirty="0"/>
              <a:t> </a:t>
            </a:r>
            <a:r>
              <a:rPr lang="en-US" dirty="0" err="1"/>
              <a:t>terhadapan</a:t>
            </a:r>
            <a:r>
              <a:rPr lang="en-US" dirty="0"/>
              <a:t> </a:t>
            </a:r>
            <a:r>
              <a:rPr lang="en-US" dirty="0" err="1"/>
              <a:t>bawahannya</a:t>
            </a:r>
            <a:r>
              <a:rPr lang="en-US" dirty="0"/>
              <a:t>.</a:t>
            </a:r>
          </a:p>
          <a:p>
            <a:pPr lvl="0"/>
            <a:r>
              <a:rPr lang="en-US" dirty="0" err="1"/>
              <a:t>Anggaran</a:t>
            </a:r>
            <a:r>
              <a:rPr lang="en-US" dirty="0"/>
              <a:t> </a:t>
            </a:r>
            <a:r>
              <a:rPr lang="en-US" dirty="0" err="1"/>
              <a:t>kinerja</a:t>
            </a:r>
            <a:r>
              <a:rPr lang="en-US" dirty="0"/>
              <a:t> </a:t>
            </a:r>
            <a:r>
              <a:rPr lang="en-US" dirty="0" err="1"/>
              <a:t>menekankan</a:t>
            </a:r>
            <a:r>
              <a:rPr lang="en-US" dirty="0"/>
              <a:t> </a:t>
            </a:r>
            <a:r>
              <a:rPr lang="en-US" dirty="0" err="1"/>
              <a:t>aktivitas</a:t>
            </a:r>
            <a:r>
              <a:rPr lang="en-US" dirty="0"/>
              <a:t> yang </a:t>
            </a:r>
            <a:r>
              <a:rPr lang="en-US" dirty="0" err="1"/>
              <a:t>memakai</a:t>
            </a:r>
            <a:r>
              <a:rPr lang="en-US" dirty="0"/>
              <a:t> </a:t>
            </a:r>
            <a:r>
              <a:rPr lang="en-US" dirty="0" err="1"/>
              <a:t>anggaran</a:t>
            </a:r>
            <a:r>
              <a:rPr lang="en-US" dirty="0"/>
              <a:t> </a:t>
            </a:r>
            <a:r>
              <a:rPr lang="en-US" dirty="0" err="1"/>
              <a:t>daripada</a:t>
            </a:r>
            <a:r>
              <a:rPr lang="en-US" dirty="0"/>
              <a:t> </a:t>
            </a:r>
            <a:r>
              <a:rPr lang="en-US" dirty="0" err="1"/>
              <a:t>berapa</a:t>
            </a:r>
            <a:r>
              <a:rPr lang="en-US" dirty="0"/>
              <a:t> </a:t>
            </a:r>
            <a:r>
              <a:rPr lang="en-US" dirty="0" err="1"/>
              <a:t>jumlah</a:t>
            </a:r>
            <a:r>
              <a:rPr lang="en-US" dirty="0"/>
              <a:t> </a:t>
            </a:r>
            <a:r>
              <a:rPr lang="en-US" dirty="0" err="1"/>
              <a:t>anggaran</a:t>
            </a:r>
            <a:r>
              <a:rPr lang="en-US" dirty="0"/>
              <a:t> yang </a:t>
            </a:r>
            <a:r>
              <a:rPr lang="en-US" dirty="0" err="1"/>
              <a:t>terpakai</a:t>
            </a:r>
            <a:endParaRPr lang="en-ID" dirty="0"/>
          </a:p>
        </p:txBody>
      </p:sp>
      <p:sp>
        <p:nvSpPr>
          <p:cNvPr id="4" name="Slide Number Placeholder 3">
            <a:extLst>
              <a:ext uri="{FF2B5EF4-FFF2-40B4-BE49-F238E27FC236}">
                <a16:creationId xmlns:a16="http://schemas.microsoft.com/office/drawing/2014/main" id="{97882B1D-3683-F2EA-13A8-9FA3EA1EB69A}"/>
              </a:ext>
            </a:extLst>
          </p:cNvPr>
          <p:cNvSpPr>
            <a:spLocks noGrp="1"/>
          </p:cNvSpPr>
          <p:nvPr>
            <p:ph type="sldNum" sz="quarter" idx="12"/>
          </p:nvPr>
        </p:nvSpPr>
        <p:spPr/>
        <p:txBody>
          <a:bodyPr/>
          <a:lstStyle/>
          <a:p>
            <a:fld id="{804142CB-34F8-4AC4-8A4F-0C16B98AFDD0}" type="slidenum">
              <a:rPr lang="en-US" smtClean="0"/>
              <a:t>27</a:t>
            </a:fld>
            <a:endParaRPr lang="en-US"/>
          </a:p>
        </p:txBody>
      </p:sp>
    </p:spTree>
    <p:extLst>
      <p:ext uri="{BB962C8B-B14F-4D97-AF65-F5344CB8AC3E}">
        <p14:creationId xmlns:p14="http://schemas.microsoft.com/office/powerpoint/2010/main" val="225273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A309-554E-F211-AA57-8CF9126CE4A7}"/>
              </a:ext>
            </a:extLst>
          </p:cNvPr>
          <p:cNvSpPr>
            <a:spLocks noGrp="1"/>
          </p:cNvSpPr>
          <p:nvPr>
            <p:ph type="title"/>
          </p:nvPr>
        </p:nvSpPr>
        <p:spPr/>
        <p:txBody>
          <a:bodyPr>
            <a:normAutofit fontScale="90000"/>
          </a:bodyPr>
          <a:lstStyle/>
          <a:p>
            <a:r>
              <a:rPr lang="en-US" dirty="0" err="1"/>
              <a:t>Kelemahan</a:t>
            </a:r>
            <a:r>
              <a:rPr lang="en-US" dirty="0"/>
              <a:t> </a:t>
            </a:r>
            <a:r>
              <a:rPr lang="en-US" dirty="0" err="1"/>
              <a:t>anggaran</a:t>
            </a:r>
            <a:r>
              <a:rPr lang="en-US" dirty="0"/>
              <a:t> </a:t>
            </a:r>
            <a:r>
              <a:rPr lang="en-US" dirty="0" err="1"/>
              <a:t>berbasis</a:t>
            </a:r>
            <a:r>
              <a:rPr lang="en-US" dirty="0"/>
              <a:t> </a:t>
            </a:r>
            <a:r>
              <a:rPr lang="en-US" dirty="0" err="1"/>
              <a:t>aktivitas</a:t>
            </a:r>
            <a:endParaRPr lang="en-ID" dirty="0"/>
          </a:p>
        </p:txBody>
      </p:sp>
      <p:sp>
        <p:nvSpPr>
          <p:cNvPr id="3" name="Content Placeholder 2">
            <a:extLst>
              <a:ext uri="{FF2B5EF4-FFF2-40B4-BE49-F238E27FC236}">
                <a16:creationId xmlns:a16="http://schemas.microsoft.com/office/drawing/2014/main" id="{72E27C5B-B2F5-BBEB-6697-FB4B3759F0DE}"/>
              </a:ext>
            </a:extLst>
          </p:cNvPr>
          <p:cNvSpPr>
            <a:spLocks noGrp="1"/>
          </p:cNvSpPr>
          <p:nvPr>
            <p:ph idx="1"/>
          </p:nvPr>
        </p:nvSpPr>
        <p:spPr/>
        <p:txBody>
          <a:bodyPr/>
          <a:lstStyle/>
          <a:p>
            <a:pPr lvl="0"/>
            <a:r>
              <a:rPr lang="en-US" dirty="0" err="1"/>
              <a:t>Hanya</a:t>
            </a:r>
            <a:r>
              <a:rPr lang="en-US" dirty="0"/>
              <a:t> </a:t>
            </a:r>
            <a:r>
              <a:rPr lang="en-US" dirty="0" err="1"/>
              <a:t>sedikit</a:t>
            </a:r>
            <a:r>
              <a:rPr lang="en-US" dirty="0"/>
              <a:t>  yang </a:t>
            </a:r>
            <a:r>
              <a:rPr lang="en-US" dirty="0" err="1"/>
              <a:t>memiliki</a:t>
            </a:r>
            <a:r>
              <a:rPr lang="en-US" dirty="0"/>
              <a:t> </a:t>
            </a:r>
            <a:r>
              <a:rPr lang="en-US" dirty="0" err="1"/>
              <a:t>staf</a:t>
            </a:r>
            <a:r>
              <a:rPr lang="en-US" dirty="0"/>
              <a:t> </a:t>
            </a:r>
            <a:r>
              <a:rPr lang="en-US" dirty="0" err="1"/>
              <a:t>anggaran</a:t>
            </a:r>
            <a:r>
              <a:rPr lang="en-US" dirty="0"/>
              <a:t> </a:t>
            </a:r>
            <a:r>
              <a:rPr lang="en-US" dirty="0" err="1"/>
              <a:t>atau</a:t>
            </a:r>
            <a:r>
              <a:rPr lang="en-US" dirty="0"/>
              <a:t> </a:t>
            </a:r>
            <a:r>
              <a:rPr lang="en-US" dirty="0" err="1"/>
              <a:t>akuntansi</a:t>
            </a:r>
            <a:r>
              <a:rPr lang="en-US" dirty="0"/>
              <a:t> yang </a:t>
            </a:r>
            <a:r>
              <a:rPr lang="en-US" dirty="0" err="1"/>
              <a:t>memiliki</a:t>
            </a:r>
            <a:r>
              <a:rPr lang="en-US" dirty="0"/>
              <a:t> </a:t>
            </a:r>
            <a:r>
              <a:rPr lang="en-US" dirty="0" err="1"/>
              <a:t>kemampuan</a:t>
            </a:r>
            <a:r>
              <a:rPr lang="en-US" dirty="0"/>
              <a:t> yang </a:t>
            </a:r>
            <a:r>
              <a:rPr lang="en-US" dirty="0" err="1"/>
              <a:t>memadai</a:t>
            </a:r>
            <a:r>
              <a:rPr lang="en-US" dirty="0"/>
              <a:t> </a:t>
            </a:r>
            <a:r>
              <a:rPr lang="en-US" dirty="0" err="1"/>
              <a:t>untuk</a:t>
            </a:r>
            <a:r>
              <a:rPr lang="en-US" dirty="0"/>
              <a:t> </a:t>
            </a:r>
            <a:r>
              <a:rPr lang="en-US" dirty="0" err="1"/>
              <a:t>mengidentifikasi</a:t>
            </a:r>
            <a:r>
              <a:rPr lang="en-US" dirty="0"/>
              <a:t> unit </a:t>
            </a:r>
            <a:r>
              <a:rPr lang="en-US" dirty="0" err="1"/>
              <a:t>pengukuran</a:t>
            </a:r>
            <a:r>
              <a:rPr lang="en-US" dirty="0"/>
              <a:t> dan </a:t>
            </a:r>
            <a:r>
              <a:rPr lang="en-US" dirty="0" err="1"/>
              <a:t>melaksanakan</a:t>
            </a:r>
            <a:r>
              <a:rPr lang="en-US" dirty="0"/>
              <a:t> </a:t>
            </a:r>
            <a:r>
              <a:rPr lang="en-US" dirty="0" err="1"/>
              <a:t>analisis</a:t>
            </a:r>
            <a:r>
              <a:rPr lang="en-US" dirty="0"/>
              <a:t> </a:t>
            </a:r>
            <a:r>
              <a:rPr lang="en-US" dirty="0" err="1"/>
              <a:t>biaya</a:t>
            </a:r>
            <a:r>
              <a:rPr lang="en-US" dirty="0"/>
              <a:t>.</a:t>
            </a:r>
          </a:p>
          <a:p>
            <a:pPr lvl="0"/>
            <a:r>
              <a:rPr lang="en-US" dirty="0"/>
              <a:t>Banyak </a:t>
            </a:r>
            <a:r>
              <a:rPr lang="en-US" dirty="0" err="1"/>
              <a:t>jasa</a:t>
            </a:r>
            <a:r>
              <a:rPr lang="en-US" dirty="0"/>
              <a:t> dan </a:t>
            </a:r>
            <a:r>
              <a:rPr lang="en-US" dirty="0" err="1"/>
              <a:t>aktivitas</a:t>
            </a:r>
            <a:r>
              <a:rPr lang="en-US" dirty="0"/>
              <a:t>  </a:t>
            </a:r>
            <a:r>
              <a:rPr lang="en-US" dirty="0" err="1"/>
              <a:t>tidak</a:t>
            </a:r>
            <a:r>
              <a:rPr lang="en-US" dirty="0"/>
              <a:t> </a:t>
            </a:r>
            <a:r>
              <a:rPr lang="en-US" dirty="0" err="1"/>
              <a:t>dapat</a:t>
            </a:r>
            <a:r>
              <a:rPr lang="en-US" dirty="0"/>
              <a:t> </a:t>
            </a:r>
            <a:r>
              <a:rPr lang="en-US" dirty="0" err="1"/>
              <a:t>langsung</a:t>
            </a:r>
            <a:r>
              <a:rPr lang="en-US" dirty="0"/>
              <a:t> </a:t>
            </a:r>
            <a:r>
              <a:rPr lang="en-US" dirty="0" err="1"/>
              <a:t>terukur</a:t>
            </a:r>
            <a:r>
              <a:rPr lang="en-US" dirty="0"/>
              <a:t> </a:t>
            </a:r>
            <a:r>
              <a:rPr lang="en-US" dirty="0" err="1"/>
              <a:t>dalam</a:t>
            </a:r>
            <a:r>
              <a:rPr lang="en-US" dirty="0"/>
              <a:t> </a:t>
            </a:r>
            <a:r>
              <a:rPr lang="en-US" dirty="0" err="1"/>
              <a:t>satuan</a:t>
            </a:r>
            <a:r>
              <a:rPr lang="en-US" dirty="0"/>
              <a:t> unit output </a:t>
            </a:r>
            <a:r>
              <a:rPr lang="en-US" dirty="0" err="1"/>
              <a:t>atau</a:t>
            </a:r>
            <a:r>
              <a:rPr lang="en-US" dirty="0"/>
              <a:t> </a:t>
            </a:r>
            <a:r>
              <a:rPr lang="en-US" dirty="0" err="1"/>
              <a:t>biaya</a:t>
            </a:r>
            <a:r>
              <a:rPr lang="en-US" dirty="0"/>
              <a:t> per unit yang </a:t>
            </a:r>
            <a:r>
              <a:rPr lang="en-US" dirty="0" err="1"/>
              <a:t>dapat</a:t>
            </a:r>
            <a:r>
              <a:rPr lang="en-US" dirty="0"/>
              <a:t> </a:t>
            </a:r>
            <a:r>
              <a:rPr lang="en-US" dirty="0" err="1"/>
              <a:t>dimengerti</a:t>
            </a:r>
            <a:r>
              <a:rPr lang="en-US" dirty="0"/>
              <a:t> </a:t>
            </a:r>
            <a:r>
              <a:rPr lang="en-US" dirty="0" err="1"/>
              <a:t>dengan</a:t>
            </a:r>
            <a:r>
              <a:rPr lang="en-US" dirty="0"/>
              <a:t> </a:t>
            </a:r>
            <a:r>
              <a:rPr lang="en-US" dirty="0" err="1"/>
              <a:t>mudah</a:t>
            </a:r>
            <a:r>
              <a:rPr lang="en-US" dirty="0"/>
              <a:t>.</a:t>
            </a:r>
          </a:p>
          <a:p>
            <a:pPr lvl="0"/>
            <a:r>
              <a:rPr lang="en-US" dirty="0" err="1"/>
              <a:t>Kadang</a:t>
            </a:r>
            <a:r>
              <a:rPr lang="en-US" dirty="0"/>
              <a:t> kala, </a:t>
            </a:r>
            <a:r>
              <a:rPr lang="en-US" dirty="0" err="1"/>
              <a:t>aktivitas</a:t>
            </a:r>
            <a:r>
              <a:rPr lang="en-US" dirty="0"/>
              <a:t> </a:t>
            </a:r>
            <a:r>
              <a:rPr lang="en-US" dirty="0" err="1"/>
              <a:t>langsung</a:t>
            </a:r>
            <a:r>
              <a:rPr lang="en-US" dirty="0"/>
              <a:t> </a:t>
            </a:r>
            <a:r>
              <a:rPr lang="en-US" dirty="0" err="1"/>
              <a:t>diukur</a:t>
            </a:r>
            <a:r>
              <a:rPr lang="en-US" dirty="0"/>
              <a:t> </a:t>
            </a:r>
            <a:r>
              <a:rPr lang="en-US" dirty="0" err="1"/>
              <a:t>biayanya</a:t>
            </a:r>
            <a:r>
              <a:rPr lang="en-US" dirty="0"/>
              <a:t> </a:t>
            </a:r>
            <a:r>
              <a:rPr lang="en-US" dirty="0" err="1"/>
              <a:t>secara</a:t>
            </a:r>
            <a:r>
              <a:rPr lang="en-US" dirty="0"/>
              <a:t> detail dan </a:t>
            </a:r>
            <a:r>
              <a:rPr lang="en-US" dirty="0" err="1"/>
              <a:t>dilakukan</a:t>
            </a:r>
            <a:r>
              <a:rPr lang="en-US" dirty="0"/>
              <a:t> </a:t>
            </a:r>
            <a:r>
              <a:rPr lang="en-US" dirty="0" err="1"/>
              <a:t>pengukuran</a:t>
            </a:r>
            <a:r>
              <a:rPr lang="en-US" dirty="0"/>
              <a:t> </a:t>
            </a:r>
            <a:r>
              <a:rPr lang="en-US" dirty="0" err="1"/>
              <a:t>secara</a:t>
            </a:r>
            <a:r>
              <a:rPr lang="en-US" dirty="0"/>
              <a:t> detail </a:t>
            </a:r>
            <a:r>
              <a:rPr lang="en-US" dirty="0" err="1"/>
              <a:t>lainnya</a:t>
            </a:r>
            <a:r>
              <a:rPr lang="en-US" dirty="0"/>
              <a:t> </a:t>
            </a:r>
            <a:r>
              <a:rPr lang="en-US" dirty="0" err="1"/>
              <a:t>tanpa</a:t>
            </a:r>
            <a:r>
              <a:rPr lang="en-US" dirty="0"/>
              <a:t> </a:t>
            </a:r>
            <a:r>
              <a:rPr lang="en-US" dirty="0" err="1"/>
              <a:t>adanya</a:t>
            </a:r>
            <a:r>
              <a:rPr lang="en-US" dirty="0"/>
              <a:t> </a:t>
            </a:r>
            <a:r>
              <a:rPr lang="en-US" dirty="0" err="1"/>
              <a:t>pertimbangan</a:t>
            </a:r>
            <a:r>
              <a:rPr lang="en-US" dirty="0"/>
              <a:t> </a:t>
            </a:r>
            <a:r>
              <a:rPr lang="en-US" dirty="0" err="1"/>
              <a:t>memadai</a:t>
            </a:r>
            <a:r>
              <a:rPr lang="en-US" dirty="0"/>
              <a:t> yang </a:t>
            </a:r>
            <a:r>
              <a:rPr lang="en-US" dirty="0" err="1"/>
              <a:t>diberikan</a:t>
            </a:r>
            <a:r>
              <a:rPr lang="en-US" dirty="0"/>
              <a:t> pada </a:t>
            </a:r>
            <a:r>
              <a:rPr lang="en-US" dirty="0" err="1"/>
              <a:t>perlu</a:t>
            </a:r>
            <a:r>
              <a:rPr lang="en-US" dirty="0"/>
              <a:t> </a:t>
            </a:r>
            <a:r>
              <a:rPr lang="en-US" dirty="0" err="1"/>
              <a:t>atau</a:t>
            </a:r>
            <a:r>
              <a:rPr lang="en-US" dirty="0"/>
              <a:t> </a:t>
            </a:r>
            <a:r>
              <a:rPr lang="en-US" dirty="0" err="1"/>
              <a:t>tidaknya</a:t>
            </a:r>
            <a:r>
              <a:rPr lang="en-US" dirty="0"/>
              <a:t> </a:t>
            </a:r>
            <a:r>
              <a:rPr lang="en-US" dirty="0" err="1"/>
              <a:t>aktivitas</a:t>
            </a:r>
            <a:r>
              <a:rPr lang="en-US" dirty="0"/>
              <a:t> </a:t>
            </a:r>
            <a:r>
              <a:rPr lang="en-US" dirty="0" err="1"/>
              <a:t>itu</a:t>
            </a:r>
            <a:r>
              <a:rPr lang="en-US" dirty="0"/>
              <a:t> </a:t>
            </a:r>
            <a:r>
              <a:rPr lang="en-US" dirty="0" err="1"/>
              <a:t>sendiri</a:t>
            </a:r>
            <a:endParaRPr lang="en-ID" dirty="0"/>
          </a:p>
        </p:txBody>
      </p:sp>
      <p:sp>
        <p:nvSpPr>
          <p:cNvPr id="4" name="Slide Number Placeholder 3">
            <a:extLst>
              <a:ext uri="{FF2B5EF4-FFF2-40B4-BE49-F238E27FC236}">
                <a16:creationId xmlns:a16="http://schemas.microsoft.com/office/drawing/2014/main" id="{CDF867B2-4296-B181-46EB-BF03B7F240A6}"/>
              </a:ext>
            </a:extLst>
          </p:cNvPr>
          <p:cNvSpPr>
            <a:spLocks noGrp="1"/>
          </p:cNvSpPr>
          <p:nvPr>
            <p:ph type="sldNum" sz="quarter" idx="12"/>
          </p:nvPr>
        </p:nvSpPr>
        <p:spPr/>
        <p:txBody>
          <a:bodyPr/>
          <a:lstStyle/>
          <a:p>
            <a:fld id="{804142CB-34F8-4AC4-8A4F-0C16B98AFDD0}" type="slidenum">
              <a:rPr lang="en-US" smtClean="0"/>
              <a:t>28</a:t>
            </a:fld>
            <a:endParaRPr lang="en-US"/>
          </a:p>
        </p:txBody>
      </p:sp>
    </p:spTree>
    <p:extLst>
      <p:ext uri="{BB962C8B-B14F-4D97-AF65-F5344CB8AC3E}">
        <p14:creationId xmlns:p14="http://schemas.microsoft.com/office/powerpoint/2010/main" val="376328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4FAC-F99C-E411-E53D-356CC147E0E9}"/>
              </a:ext>
            </a:extLst>
          </p:cNvPr>
          <p:cNvSpPr>
            <a:spLocks noGrp="1"/>
          </p:cNvSpPr>
          <p:nvPr>
            <p:ph type="title"/>
          </p:nvPr>
        </p:nvSpPr>
        <p:spPr/>
        <p:txBody>
          <a:bodyPr>
            <a:normAutofit fontScale="90000"/>
          </a:bodyPr>
          <a:lstStyle/>
          <a:p>
            <a:r>
              <a:rPr lang="en-US" dirty="0" err="1"/>
              <a:t>Implementasi</a:t>
            </a:r>
            <a:endParaRPr lang="en-ID" dirty="0"/>
          </a:p>
        </p:txBody>
      </p:sp>
      <p:sp>
        <p:nvSpPr>
          <p:cNvPr id="3" name="Content Placeholder 2">
            <a:extLst>
              <a:ext uri="{FF2B5EF4-FFF2-40B4-BE49-F238E27FC236}">
                <a16:creationId xmlns:a16="http://schemas.microsoft.com/office/drawing/2014/main" id="{8F6507A7-4D2E-41FE-97DA-A0DC19CB2962}"/>
              </a:ext>
            </a:extLst>
          </p:cNvPr>
          <p:cNvSpPr>
            <a:spLocks noGrp="1"/>
          </p:cNvSpPr>
          <p:nvPr>
            <p:ph idx="1"/>
          </p:nvPr>
        </p:nvSpPr>
        <p:spPr/>
        <p:txBody>
          <a:bodyPr/>
          <a:lstStyle/>
          <a:p>
            <a:pPr marL="0" indent="0">
              <a:buNone/>
            </a:pPr>
            <a:r>
              <a:rPr lang="en-US" dirty="0"/>
              <a:t>Zero Based Budgeting</a:t>
            </a:r>
          </a:p>
          <a:p>
            <a:pPr algn="l"/>
            <a:r>
              <a:rPr lang="en-ID" b="0" i="0" u="none" strike="noStrike" dirty="0" err="1">
                <a:solidFill>
                  <a:srgbClr val="232933"/>
                </a:solidFill>
                <a:effectLst/>
                <a:latin typeface="Inter"/>
              </a:rPr>
              <a:t>Metode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penganggaran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berdasarkan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perkiraan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tiap</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kegiatan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tanpa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mengacu</a:t>
            </a:r>
            <a:r>
              <a:rPr lang="en-ID" b="0" i="0" u="none" strike="noStrike" dirty="0">
                <a:solidFill>
                  <a:srgbClr val="232933"/>
                </a:solidFill>
                <a:effectLst/>
                <a:latin typeface="Inter"/>
              </a:rPr>
              <a:t> pada </a:t>
            </a:r>
            <a:r>
              <a:rPr lang="en-ID" b="0" i="0" u="none" strike="noStrike" dirty="0" err="1">
                <a:solidFill>
                  <a:srgbClr val="232933"/>
                </a:solidFill>
                <a:effectLst/>
                <a:latin typeface="Inter"/>
              </a:rPr>
              <a:t>rencana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kegiatan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atau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hasil</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kegiatan</a:t>
            </a:r>
            <a:r>
              <a:rPr lang="en-ID" b="0" i="0" u="none" strike="noStrike" dirty="0">
                <a:solidFill>
                  <a:srgbClr val="232933"/>
                </a:solidFill>
                <a:effectLst/>
                <a:latin typeface="Inter"/>
              </a:rPr>
              <a:t> di </a:t>
            </a:r>
            <a:r>
              <a:rPr lang="en-ID" b="0" i="0" u="none" strike="noStrike" dirty="0" err="1">
                <a:solidFill>
                  <a:srgbClr val="232933"/>
                </a:solidFill>
                <a:effectLst/>
                <a:latin typeface="Inter"/>
              </a:rPr>
              <a:t>periode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sebelumnya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atau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dengan</a:t>
            </a:r>
            <a:r>
              <a:rPr lang="en-ID" b="0" i="0" u="none" strike="noStrike" dirty="0">
                <a:solidFill>
                  <a:srgbClr val="232933"/>
                </a:solidFill>
                <a:effectLst/>
                <a:latin typeface="Inter"/>
              </a:rPr>
              <a:t> kata lain </a:t>
            </a:r>
            <a:r>
              <a:rPr lang="en-ID" b="0" i="0" u="none" strike="noStrike" dirty="0" err="1">
                <a:solidFill>
                  <a:srgbClr val="232933"/>
                </a:solidFill>
                <a:effectLst/>
                <a:latin typeface="Inter"/>
              </a:rPr>
              <a:t>penganggaran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mulai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dari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nol</a:t>
            </a:r>
            <a:endParaRPr lang="en-ID" b="0" i="0" u="none" strike="noStrike" dirty="0">
              <a:solidFill>
                <a:srgbClr val="232933"/>
              </a:solidFill>
              <a:effectLst/>
              <a:latin typeface="Inter"/>
            </a:endParaRPr>
          </a:p>
          <a:p>
            <a:pPr algn="l"/>
            <a:r>
              <a:rPr lang="en-ID" b="0" i="0" u="none" strike="noStrike" dirty="0" err="1">
                <a:solidFill>
                  <a:srgbClr val="232933"/>
                </a:solidFill>
                <a:effectLst/>
                <a:latin typeface="Inter"/>
              </a:rPr>
              <a:t>Alokasi</a:t>
            </a:r>
            <a:r>
              <a:rPr lang="en-ID" b="0" i="0" u="none" strike="noStrike" dirty="0">
                <a:solidFill>
                  <a:srgbClr val="232933"/>
                </a:solidFill>
                <a:effectLst/>
                <a:latin typeface="Inter"/>
              </a:rPr>
              <a:t> yang </a:t>
            </a:r>
            <a:r>
              <a:rPr lang="en-ID" b="0" i="0" u="none" strike="noStrike" dirty="0" err="1">
                <a:solidFill>
                  <a:srgbClr val="232933"/>
                </a:solidFill>
                <a:effectLst/>
                <a:latin typeface="Inter"/>
              </a:rPr>
              <a:t>disusun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berdasarkan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visi</a:t>
            </a:r>
            <a:r>
              <a:rPr lang="en-ID" b="0" i="0" u="none" strike="noStrike" dirty="0">
                <a:solidFill>
                  <a:srgbClr val="232933"/>
                </a:solidFill>
                <a:effectLst/>
                <a:latin typeface="Inter"/>
              </a:rPr>
              <a:t> dan juga </a:t>
            </a:r>
            <a:r>
              <a:rPr lang="en-ID" b="0" i="0" u="none" strike="noStrike" dirty="0" err="1">
                <a:solidFill>
                  <a:srgbClr val="232933"/>
                </a:solidFill>
                <a:effectLst/>
                <a:latin typeface="Inter"/>
              </a:rPr>
              <a:t>rencana</a:t>
            </a:r>
            <a:r>
              <a:rPr lang="en-ID" b="0" i="0" u="none" strike="noStrike" dirty="0">
                <a:solidFill>
                  <a:srgbClr val="232933"/>
                </a:solidFill>
                <a:effectLst/>
                <a:latin typeface="Inter"/>
              </a:rPr>
              <a:t> program pada </a:t>
            </a:r>
            <a:r>
              <a:rPr lang="en-ID" b="0" i="0" u="none" strike="noStrike" dirty="0" err="1">
                <a:solidFill>
                  <a:srgbClr val="232933"/>
                </a:solidFill>
                <a:effectLst/>
                <a:latin typeface="Inter"/>
              </a:rPr>
              <a:t>periode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saat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itu</a:t>
            </a:r>
            <a:endParaRPr lang="en-ID" b="0" i="0" u="none" strike="noStrike" dirty="0">
              <a:solidFill>
                <a:srgbClr val="232933"/>
              </a:solidFill>
              <a:effectLst/>
              <a:latin typeface="Inter"/>
            </a:endParaRPr>
          </a:p>
          <a:p>
            <a:pPr marL="0" indent="0">
              <a:buNone/>
            </a:pPr>
            <a:endParaRPr lang="en-ID" dirty="0"/>
          </a:p>
        </p:txBody>
      </p:sp>
      <p:sp>
        <p:nvSpPr>
          <p:cNvPr id="4" name="Slide Number Placeholder 3">
            <a:extLst>
              <a:ext uri="{FF2B5EF4-FFF2-40B4-BE49-F238E27FC236}">
                <a16:creationId xmlns:a16="http://schemas.microsoft.com/office/drawing/2014/main" id="{C9687546-FD09-0A12-CAA3-AD03CDB27D89}"/>
              </a:ext>
            </a:extLst>
          </p:cNvPr>
          <p:cNvSpPr>
            <a:spLocks noGrp="1"/>
          </p:cNvSpPr>
          <p:nvPr>
            <p:ph type="sldNum" sz="quarter" idx="12"/>
          </p:nvPr>
        </p:nvSpPr>
        <p:spPr/>
        <p:txBody>
          <a:bodyPr/>
          <a:lstStyle/>
          <a:p>
            <a:fld id="{804142CB-34F8-4AC4-8A4F-0C16B98AFDD0}" type="slidenum">
              <a:rPr lang="en-US" smtClean="0"/>
              <a:t>29</a:t>
            </a:fld>
            <a:endParaRPr lang="en-US"/>
          </a:p>
        </p:txBody>
      </p:sp>
    </p:spTree>
    <p:extLst>
      <p:ext uri="{BB962C8B-B14F-4D97-AF65-F5344CB8AC3E}">
        <p14:creationId xmlns:p14="http://schemas.microsoft.com/office/powerpoint/2010/main" val="331579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4FCA5-280D-9875-2B5C-D37DF741B574}"/>
              </a:ext>
            </a:extLst>
          </p:cNvPr>
          <p:cNvSpPr>
            <a:spLocks noGrp="1"/>
          </p:cNvSpPr>
          <p:nvPr>
            <p:ph type="sldNum" sz="quarter" idx="12"/>
          </p:nvPr>
        </p:nvSpPr>
        <p:spPr/>
        <p:txBody>
          <a:bodyPr/>
          <a:lstStyle/>
          <a:p>
            <a:fld id="{804142CB-34F8-4AC4-8A4F-0C16B98AFDD0}" type="slidenum">
              <a:rPr lang="en-US" smtClean="0"/>
              <a:t>3</a:t>
            </a:fld>
            <a:endParaRPr lang="en-US"/>
          </a:p>
        </p:txBody>
      </p:sp>
      <p:sp>
        <p:nvSpPr>
          <p:cNvPr id="5" name="TextBox 4">
            <a:extLst>
              <a:ext uri="{FF2B5EF4-FFF2-40B4-BE49-F238E27FC236}">
                <a16:creationId xmlns:a16="http://schemas.microsoft.com/office/drawing/2014/main" id="{8CC6EF40-1EC6-E223-4845-BB04024294BC}"/>
              </a:ext>
            </a:extLst>
          </p:cNvPr>
          <p:cNvSpPr txBox="1"/>
          <p:nvPr/>
        </p:nvSpPr>
        <p:spPr>
          <a:xfrm>
            <a:off x="3810000" y="1948543"/>
            <a:ext cx="6466114" cy="584775"/>
          </a:xfrm>
          <a:prstGeom prst="rect">
            <a:avLst/>
          </a:prstGeom>
          <a:noFill/>
        </p:spPr>
        <p:txBody>
          <a:bodyPr wrap="square" rtlCol="0">
            <a:spAutoFit/>
          </a:bodyPr>
          <a:lstStyle/>
          <a:p>
            <a:r>
              <a:rPr lang="en-US" sz="3200" dirty="0"/>
              <a:t>Proses </a:t>
            </a:r>
            <a:r>
              <a:rPr lang="en-US" sz="3200" dirty="0" err="1"/>
              <a:t>Pengendalian</a:t>
            </a:r>
            <a:r>
              <a:rPr lang="en-US" sz="3200" dirty="0"/>
              <a:t> </a:t>
            </a:r>
            <a:r>
              <a:rPr lang="en-US" sz="3200" dirty="0" err="1"/>
              <a:t>Manajemen</a:t>
            </a:r>
            <a:endParaRPr lang="en-ID" sz="3200" dirty="0"/>
          </a:p>
        </p:txBody>
      </p:sp>
    </p:spTree>
    <p:extLst>
      <p:ext uri="{BB962C8B-B14F-4D97-AF65-F5344CB8AC3E}">
        <p14:creationId xmlns:p14="http://schemas.microsoft.com/office/powerpoint/2010/main" val="186496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042091-C5FE-E326-746C-2B8138931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657" y="805545"/>
            <a:ext cx="10341429" cy="5654449"/>
          </a:xfrm>
        </p:spPr>
      </p:pic>
      <p:sp>
        <p:nvSpPr>
          <p:cNvPr id="4" name="Slide Number Placeholder 3">
            <a:extLst>
              <a:ext uri="{FF2B5EF4-FFF2-40B4-BE49-F238E27FC236}">
                <a16:creationId xmlns:a16="http://schemas.microsoft.com/office/drawing/2014/main" id="{5A223DF6-E7E1-CC91-164B-175C071B6CF1}"/>
              </a:ext>
            </a:extLst>
          </p:cNvPr>
          <p:cNvSpPr>
            <a:spLocks noGrp="1"/>
          </p:cNvSpPr>
          <p:nvPr>
            <p:ph type="sldNum" sz="quarter" idx="12"/>
          </p:nvPr>
        </p:nvSpPr>
        <p:spPr/>
        <p:txBody>
          <a:bodyPr/>
          <a:lstStyle/>
          <a:p>
            <a:fld id="{804142CB-34F8-4AC4-8A4F-0C16B98AFDD0}" type="slidenum">
              <a:rPr lang="en-US" smtClean="0"/>
              <a:t>30</a:t>
            </a:fld>
            <a:endParaRPr lang="en-US"/>
          </a:p>
        </p:txBody>
      </p:sp>
    </p:spTree>
    <p:extLst>
      <p:ext uri="{BB962C8B-B14F-4D97-AF65-F5344CB8AC3E}">
        <p14:creationId xmlns:p14="http://schemas.microsoft.com/office/powerpoint/2010/main" val="218123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4A5FA4-A944-A625-02B9-AFD6B03CC3D1}"/>
              </a:ext>
            </a:extLst>
          </p:cNvPr>
          <p:cNvSpPr>
            <a:spLocks noGrp="1"/>
          </p:cNvSpPr>
          <p:nvPr>
            <p:ph type="sldNum" sz="quarter" idx="12"/>
          </p:nvPr>
        </p:nvSpPr>
        <p:spPr/>
        <p:txBody>
          <a:bodyPr/>
          <a:lstStyle/>
          <a:p>
            <a:fld id="{804142CB-34F8-4AC4-8A4F-0C16B98AFDD0}" type="slidenum">
              <a:rPr lang="en-US" smtClean="0"/>
              <a:t>31</a:t>
            </a:fld>
            <a:endParaRPr lang="en-US"/>
          </a:p>
        </p:txBody>
      </p:sp>
      <p:pic>
        <p:nvPicPr>
          <p:cNvPr id="6" name="Picture 5">
            <a:extLst>
              <a:ext uri="{FF2B5EF4-FFF2-40B4-BE49-F238E27FC236}">
                <a16:creationId xmlns:a16="http://schemas.microsoft.com/office/drawing/2014/main" id="{B87CF433-5873-6698-82D5-234FE230A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11" y="805543"/>
            <a:ext cx="10303748" cy="5638800"/>
          </a:xfrm>
          <a:prstGeom prst="rect">
            <a:avLst/>
          </a:prstGeom>
        </p:spPr>
      </p:pic>
    </p:spTree>
    <p:extLst>
      <p:ext uri="{BB962C8B-B14F-4D97-AF65-F5344CB8AC3E}">
        <p14:creationId xmlns:p14="http://schemas.microsoft.com/office/powerpoint/2010/main" val="1056190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4FCA5-280D-9875-2B5C-D37DF741B574}"/>
              </a:ext>
            </a:extLst>
          </p:cNvPr>
          <p:cNvSpPr>
            <a:spLocks noGrp="1"/>
          </p:cNvSpPr>
          <p:nvPr>
            <p:ph type="sldNum" sz="quarter" idx="12"/>
          </p:nvPr>
        </p:nvSpPr>
        <p:spPr/>
        <p:txBody>
          <a:bodyPr/>
          <a:lstStyle/>
          <a:p>
            <a:fld id="{804142CB-34F8-4AC4-8A4F-0C16B98AFDD0}" type="slidenum">
              <a:rPr lang="en-US" smtClean="0"/>
              <a:t>32</a:t>
            </a:fld>
            <a:endParaRPr lang="en-US"/>
          </a:p>
        </p:txBody>
      </p:sp>
      <p:sp>
        <p:nvSpPr>
          <p:cNvPr id="5" name="TextBox 4">
            <a:extLst>
              <a:ext uri="{FF2B5EF4-FFF2-40B4-BE49-F238E27FC236}">
                <a16:creationId xmlns:a16="http://schemas.microsoft.com/office/drawing/2014/main" id="{8CC6EF40-1EC6-E223-4845-BB04024294BC}"/>
              </a:ext>
            </a:extLst>
          </p:cNvPr>
          <p:cNvSpPr txBox="1"/>
          <p:nvPr/>
        </p:nvSpPr>
        <p:spPr>
          <a:xfrm>
            <a:off x="3810000" y="1948543"/>
            <a:ext cx="7543800" cy="584775"/>
          </a:xfrm>
          <a:prstGeom prst="rect">
            <a:avLst/>
          </a:prstGeom>
          <a:noFill/>
        </p:spPr>
        <p:txBody>
          <a:bodyPr wrap="square" rtlCol="0">
            <a:spAutoFit/>
          </a:bodyPr>
          <a:lstStyle/>
          <a:p>
            <a:r>
              <a:rPr lang="en-US" sz="3200" dirty="0" err="1"/>
              <a:t>Ukuran</a:t>
            </a:r>
            <a:r>
              <a:rPr lang="en-US" sz="3200" dirty="0"/>
              <a:t> Kinerja dan </a:t>
            </a:r>
            <a:r>
              <a:rPr lang="en-US" sz="3200" dirty="0" err="1"/>
              <a:t>Kompensasi</a:t>
            </a:r>
            <a:r>
              <a:rPr lang="en-US" sz="3200" dirty="0"/>
              <a:t> </a:t>
            </a:r>
            <a:r>
              <a:rPr lang="en-US" sz="3200" dirty="0" err="1"/>
              <a:t>Manajemen</a:t>
            </a:r>
            <a:endParaRPr lang="en-ID" sz="3200" dirty="0"/>
          </a:p>
        </p:txBody>
      </p:sp>
    </p:spTree>
    <p:extLst>
      <p:ext uri="{BB962C8B-B14F-4D97-AF65-F5344CB8AC3E}">
        <p14:creationId xmlns:p14="http://schemas.microsoft.com/office/powerpoint/2010/main" val="2528550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18C3-9516-FEB4-A3A7-F856939EE3F7}"/>
              </a:ext>
            </a:extLst>
          </p:cNvPr>
          <p:cNvSpPr>
            <a:spLocks noGrp="1"/>
          </p:cNvSpPr>
          <p:nvPr>
            <p:ph type="title"/>
          </p:nvPr>
        </p:nvSpPr>
        <p:spPr/>
        <p:txBody>
          <a:bodyPr>
            <a:normAutofit fontScale="90000"/>
          </a:bodyPr>
          <a:lstStyle/>
          <a:p>
            <a:r>
              <a:rPr lang="en-US" dirty="0" err="1"/>
              <a:t>Ukuran</a:t>
            </a:r>
            <a:r>
              <a:rPr lang="en-US" dirty="0"/>
              <a:t> Kinerja</a:t>
            </a:r>
            <a:endParaRPr lang="en-ID" dirty="0"/>
          </a:p>
        </p:txBody>
      </p:sp>
      <p:sp>
        <p:nvSpPr>
          <p:cNvPr id="3" name="Content Placeholder 2">
            <a:extLst>
              <a:ext uri="{FF2B5EF4-FFF2-40B4-BE49-F238E27FC236}">
                <a16:creationId xmlns:a16="http://schemas.microsoft.com/office/drawing/2014/main" id="{BEB3678F-CE91-0CB2-3ADA-A543904137C9}"/>
              </a:ext>
            </a:extLst>
          </p:cNvPr>
          <p:cNvSpPr>
            <a:spLocks noGrp="1"/>
          </p:cNvSpPr>
          <p:nvPr>
            <p:ph idx="1"/>
          </p:nvPr>
        </p:nvSpPr>
        <p:spPr/>
        <p:txBody>
          <a:bodyPr/>
          <a:lstStyle/>
          <a:p>
            <a:r>
              <a:rPr lang="en-ID" b="0" i="0" dirty="0" err="1">
                <a:solidFill>
                  <a:srgbClr val="636363"/>
                </a:solidFill>
                <a:effectLst/>
                <a:latin typeface="Roboto" panose="02000000000000000000" pitchFamily="2" charset="0"/>
              </a:rPr>
              <a:t>pengukuran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kinerja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terbagi</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menjadi</a:t>
            </a:r>
            <a:r>
              <a:rPr lang="en-ID" b="0" i="0" dirty="0">
                <a:solidFill>
                  <a:srgbClr val="636363"/>
                </a:solidFill>
                <a:effectLst/>
                <a:latin typeface="Roboto" panose="02000000000000000000" pitchFamily="2" charset="0"/>
              </a:rPr>
              <a:t> dua </a:t>
            </a:r>
            <a:r>
              <a:rPr lang="en-ID" b="0" i="0" dirty="0" err="1">
                <a:solidFill>
                  <a:srgbClr val="636363"/>
                </a:solidFill>
                <a:effectLst/>
                <a:latin typeface="Roboto" panose="02000000000000000000" pitchFamily="2" charset="0"/>
              </a:rPr>
              <a:t>kelompok</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yaitu</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tradisional</a:t>
            </a:r>
            <a:r>
              <a:rPr lang="en-ID" b="0" i="0" dirty="0">
                <a:solidFill>
                  <a:srgbClr val="636363"/>
                </a:solidFill>
                <a:effectLst/>
                <a:latin typeface="Roboto" panose="02000000000000000000" pitchFamily="2" charset="0"/>
              </a:rPr>
              <a:t> dan </a:t>
            </a:r>
            <a:r>
              <a:rPr lang="en-ID" b="0" i="0" dirty="0" err="1">
                <a:solidFill>
                  <a:srgbClr val="636363"/>
                </a:solidFill>
                <a:effectLst/>
                <a:latin typeface="Roboto" panose="02000000000000000000" pitchFamily="2" charset="0"/>
              </a:rPr>
              <a:t>kontemporer</a:t>
            </a:r>
            <a:r>
              <a:rPr lang="en-ID" dirty="0">
                <a:solidFill>
                  <a:srgbClr val="636363"/>
                </a:solidFill>
                <a:latin typeface="Roboto" panose="02000000000000000000" pitchFamily="2" charset="0"/>
              </a:rPr>
              <a:t> (Hansen &amp; Mowen,2004)</a:t>
            </a:r>
          </a:p>
          <a:p>
            <a:r>
              <a:rPr lang="en-ID" b="0" i="0" dirty="0" err="1">
                <a:solidFill>
                  <a:srgbClr val="636363"/>
                </a:solidFill>
                <a:effectLst/>
                <a:latin typeface="Roboto" panose="02000000000000000000" pitchFamily="2" charset="0"/>
              </a:rPr>
              <a:t>Pengukuran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kinerja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tradisional</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dilakukan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dengan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membandingkan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kinerja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aktual</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dengan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kinerja</a:t>
            </a:r>
            <a:r>
              <a:rPr lang="en-ID" b="0" i="0" dirty="0">
                <a:solidFill>
                  <a:srgbClr val="636363"/>
                </a:solidFill>
                <a:effectLst/>
                <a:latin typeface="Roboto" panose="02000000000000000000" pitchFamily="2" charset="0"/>
              </a:rPr>
              <a:t> yang </a:t>
            </a:r>
            <a:r>
              <a:rPr lang="en-ID" b="0" i="0" dirty="0" err="1">
                <a:solidFill>
                  <a:srgbClr val="636363"/>
                </a:solidFill>
                <a:effectLst/>
                <a:latin typeface="Roboto" panose="02000000000000000000" pitchFamily="2" charset="0"/>
              </a:rPr>
              <a:t>dianggarkan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atau</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biaya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standar</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sesuai</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dengan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karakteristik</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pertanggungjawabannya</a:t>
            </a:r>
            <a:endParaRPr lang="en-ID" dirty="0">
              <a:solidFill>
                <a:srgbClr val="636363"/>
              </a:solidFill>
              <a:latin typeface="Roboto" panose="02000000000000000000" pitchFamily="2" charset="0"/>
            </a:endParaRPr>
          </a:p>
          <a:p>
            <a:r>
              <a:rPr lang="en-ID" b="0" i="0" dirty="0" err="1">
                <a:solidFill>
                  <a:srgbClr val="636363"/>
                </a:solidFill>
                <a:effectLst/>
                <a:latin typeface="Roboto" panose="02000000000000000000" pitchFamily="2" charset="0"/>
              </a:rPr>
              <a:t>Pengukuran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kinerja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kontemporer</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menggunakan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aktivitas</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sebagai</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pondasinya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Ukuran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kinerja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dirancang</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untuk</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menilai</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seberapa</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baik</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aktivitas</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dilakukan</a:t>
            </a:r>
            <a:r>
              <a:rPr lang="en-ID" b="0" i="0" dirty="0">
                <a:solidFill>
                  <a:srgbClr val="636363"/>
                </a:solidFill>
                <a:effectLst/>
                <a:latin typeface="Roboto" panose="02000000000000000000" pitchFamily="2" charset="0"/>
              </a:rPr>
              <a:t> dan </a:t>
            </a:r>
            <a:r>
              <a:rPr lang="en-ID" b="0" i="0" dirty="0" err="1">
                <a:solidFill>
                  <a:srgbClr val="636363"/>
                </a:solidFill>
                <a:effectLst/>
                <a:latin typeface="Roboto" panose="02000000000000000000" pitchFamily="2" charset="0"/>
              </a:rPr>
              <a:t>dapat</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mengidentifikasi</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apakah</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telah</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dilakukan</a:t>
            </a:r>
            <a:r>
              <a:rPr lang="en-ID" b="0" i="0" dirty="0">
                <a:solidFill>
                  <a:srgbClr val="636363"/>
                </a:solidFill>
                <a:effectLst/>
                <a:latin typeface="Roboto" panose="02000000000000000000" pitchFamily="2" charset="0"/>
              </a:rPr>
              <a:t> </a:t>
            </a:r>
            <a:r>
              <a:rPr lang="en-ID" b="0" i="0" dirty="0" err="1">
                <a:solidFill>
                  <a:srgbClr val="636363"/>
                </a:solidFill>
                <a:effectLst/>
                <a:latin typeface="Roboto" panose="02000000000000000000" pitchFamily="2" charset="0"/>
              </a:rPr>
              <a:t>perbaikan</a:t>
            </a:r>
            <a:r>
              <a:rPr lang="en-ID" b="0" i="0" dirty="0">
                <a:solidFill>
                  <a:srgbClr val="636363"/>
                </a:solidFill>
                <a:effectLst/>
                <a:latin typeface="Roboto" panose="02000000000000000000" pitchFamily="2" charset="0"/>
              </a:rPr>
              <a:t> yang </a:t>
            </a:r>
            <a:r>
              <a:rPr lang="en-ID" b="0" i="0" dirty="0" err="1">
                <a:solidFill>
                  <a:srgbClr val="636363"/>
                </a:solidFill>
                <a:effectLst/>
                <a:latin typeface="Roboto" panose="02000000000000000000" pitchFamily="2" charset="0"/>
              </a:rPr>
              <a:t>berkesinambungan</a:t>
            </a:r>
            <a:endParaRPr lang="en-ID" dirty="0"/>
          </a:p>
        </p:txBody>
      </p:sp>
      <p:sp>
        <p:nvSpPr>
          <p:cNvPr id="4" name="Slide Number Placeholder 3">
            <a:extLst>
              <a:ext uri="{FF2B5EF4-FFF2-40B4-BE49-F238E27FC236}">
                <a16:creationId xmlns:a16="http://schemas.microsoft.com/office/drawing/2014/main" id="{9B02D037-60CC-FFCF-BBA6-F3256B929A48}"/>
              </a:ext>
            </a:extLst>
          </p:cNvPr>
          <p:cNvSpPr>
            <a:spLocks noGrp="1"/>
          </p:cNvSpPr>
          <p:nvPr>
            <p:ph type="sldNum" sz="quarter" idx="12"/>
          </p:nvPr>
        </p:nvSpPr>
        <p:spPr/>
        <p:txBody>
          <a:bodyPr/>
          <a:lstStyle/>
          <a:p>
            <a:fld id="{804142CB-34F8-4AC4-8A4F-0C16B98AFDD0}" type="slidenum">
              <a:rPr lang="en-US" smtClean="0"/>
              <a:t>33</a:t>
            </a:fld>
            <a:endParaRPr lang="en-US"/>
          </a:p>
        </p:txBody>
      </p:sp>
    </p:spTree>
    <p:extLst>
      <p:ext uri="{BB962C8B-B14F-4D97-AF65-F5344CB8AC3E}">
        <p14:creationId xmlns:p14="http://schemas.microsoft.com/office/powerpoint/2010/main" val="158618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662-B091-0F3C-0690-B1D1D78C1984}"/>
              </a:ext>
            </a:extLst>
          </p:cNvPr>
          <p:cNvSpPr>
            <a:spLocks noGrp="1"/>
          </p:cNvSpPr>
          <p:nvPr>
            <p:ph type="title"/>
          </p:nvPr>
        </p:nvSpPr>
        <p:spPr/>
        <p:txBody>
          <a:bodyPr>
            <a:normAutofit fontScale="90000"/>
          </a:bodyPr>
          <a:lstStyle/>
          <a:p>
            <a:r>
              <a:rPr lang="en-US" dirty="0" err="1"/>
              <a:t>Tujuan</a:t>
            </a:r>
            <a:endParaRPr lang="en-ID" dirty="0"/>
          </a:p>
        </p:txBody>
      </p:sp>
      <p:sp>
        <p:nvSpPr>
          <p:cNvPr id="4" name="Slide Number Placeholder 3">
            <a:extLst>
              <a:ext uri="{FF2B5EF4-FFF2-40B4-BE49-F238E27FC236}">
                <a16:creationId xmlns:a16="http://schemas.microsoft.com/office/drawing/2014/main" id="{06F961E6-BA47-2C80-FF1A-0C2C9C3D287C}"/>
              </a:ext>
            </a:extLst>
          </p:cNvPr>
          <p:cNvSpPr>
            <a:spLocks noGrp="1"/>
          </p:cNvSpPr>
          <p:nvPr>
            <p:ph type="sldNum" sz="quarter" idx="12"/>
          </p:nvPr>
        </p:nvSpPr>
        <p:spPr/>
        <p:txBody>
          <a:bodyPr/>
          <a:lstStyle/>
          <a:p>
            <a:fld id="{804142CB-34F8-4AC4-8A4F-0C16B98AFDD0}" type="slidenum">
              <a:rPr lang="en-US" smtClean="0"/>
              <a:t>34</a:t>
            </a:fld>
            <a:endParaRPr lang="en-US"/>
          </a:p>
        </p:txBody>
      </p:sp>
      <p:graphicFrame>
        <p:nvGraphicFramePr>
          <p:cNvPr id="6" name="Diagram 5">
            <a:extLst>
              <a:ext uri="{FF2B5EF4-FFF2-40B4-BE49-F238E27FC236}">
                <a16:creationId xmlns:a16="http://schemas.microsoft.com/office/drawing/2014/main" id="{745B59C6-08A1-8023-0599-2C82EB1301AE}"/>
              </a:ext>
            </a:extLst>
          </p:cNvPr>
          <p:cNvGraphicFramePr/>
          <p:nvPr>
            <p:extLst>
              <p:ext uri="{D42A27DB-BD31-4B8C-83A1-F6EECF244321}">
                <p14:modId xmlns:p14="http://schemas.microsoft.com/office/powerpoint/2010/main" val="3155254558"/>
              </p:ext>
            </p:extLst>
          </p:nvPr>
        </p:nvGraphicFramePr>
        <p:xfrm>
          <a:off x="2554513" y="9156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12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B443-E8DC-B1FE-6E44-CA07A00299ED}"/>
              </a:ext>
            </a:extLst>
          </p:cNvPr>
          <p:cNvSpPr>
            <a:spLocks noGrp="1"/>
          </p:cNvSpPr>
          <p:nvPr>
            <p:ph type="title"/>
          </p:nvPr>
        </p:nvSpPr>
        <p:spPr/>
        <p:txBody>
          <a:bodyPr>
            <a:normAutofit fontScale="90000"/>
          </a:bodyPr>
          <a:lstStyle/>
          <a:p>
            <a:r>
              <a:rPr lang="en-US" dirty="0" err="1"/>
              <a:t>Indikator</a:t>
            </a:r>
            <a:r>
              <a:rPr lang="en-US" dirty="0"/>
              <a:t> </a:t>
            </a:r>
            <a:r>
              <a:rPr lang="en-US" dirty="0" err="1"/>
              <a:t>Ukuran</a:t>
            </a:r>
            <a:r>
              <a:rPr lang="en-US" dirty="0"/>
              <a:t> Kinerja</a:t>
            </a:r>
            <a:endParaRPr lang="en-ID" dirty="0"/>
          </a:p>
        </p:txBody>
      </p:sp>
      <p:sp>
        <p:nvSpPr>
          <p:cNvPr id="3" name="Content Placeholder 2">
            <a:extLst>
              <a:ext uri="{FF2B5EF4-FFF2-40B4-BE49-F238E27FC236}">
                <a16:creationId xmlns:a16="http://schemas.microsoft.com/office/drawing/2014/main" id="{66DACD8A-0074-5609-B8CA-7391241BA4C5}"/>
              </a:ext>
            </a:extLst>
          </p:cNvPr>
          <p:cNvSpPr>
            <a:spLocks noGrp="1"/>
          </p:cNvSpPr>
          <p:nvPr>
            <p:ph idx="1"/>
          </p:nvPr>
        </p:nvSpPr>
        <p:spPr/>
        <p:txBody>
          <a:bodyPr>
            <a:normAutofit fontScale="92500" lnSpcReduction="20000"/>
          </a:bodyPr>
          <a:lstStyle/>
          <a:p>
            <a:pPr algn="l">
              <a:buFont typeface="+mj-lt"/>
              <a:buAutoNum type="arabicPeriod"/>
            </a:pPr>
            <a:r>
              <a:rPr lang="en-ID" b="1" i="0" dirty="0" err="1">
                <a:effectLst/>
              </a:rPr>
              <a:t>Indikator</a:t>
            </a:r>
            <a:r>
              <a:rPr lang="en-ID" b="1" i="0" dirty="0">
                <a:effectLst/>
              </a:rPr>
              <a:t> </a:t>
            </a:r>
            <a:r>
              <a:rPr lang="en-ID" b="1" i="0" dirty="0" err="1">
                <a:effectLst/>
              </a:rPr>
              <a:t>kinerja</a:t>
            </a:r>
            <a:r>
              <a:rPr lang="en-ID" b="1" i="0" dirty="0">
                <a:effectLst/>
              </a:rPr>
              <a:t> input (</a:t>
            </a:r>
            <a:r>
              <a:rPr lang="en-ID" b="1" i="0" dirty="0" err="1">
                <a:effectLst/>
              </a:rPr>
              <a:t>masukan</a:t>
            </a:r>
            <a:r>
              <a:rPr lang="en-ID" b="1" i="0" dirty="0">
                <a:effectLst/>
              </a:rPr>
              <a:t>)</a:t>
            </a:r>
            <a:r>
              <a:rPr lang="en-ID" b="0" i="0" dirty="0">
                <a:effectLst/>
              </a:rPr>
              <a:t>, </a:t>
            </a:r>
            <a:r>
              <a:rPr lang="en-ID" b="0" i="0" dirty="0" err="1">
                <a:effectLst/>
              </a:rPr>
              <a:t>yaitu</a:t>
            </a:r>
            <a:r>
              <a:rPr lang="en-ID" b="0" i="0" dirty="0">
                <a:effectLst/>
              </a:rPr>
              <a:t> </a:t>
            </a:r>
            <a:r>
              <a:rPr lang="en-ID" b="0" i="0" dirty="0" err="1">
                <a:effectLst/>
              </a:rPr>
              <a:t>indikator</a:t>
            </a:r>
            <a:r>
              <a:rPr lang="en-ID" b="0" i="0" dirty="0">
                <a:effectLst/>
              </a:rPr>
              <a:t> yang </a:t>
            </a:r>
            <a:r>
              <a:rPr lang="en-ID" b="0" i="0" dirty="0" err="1">
                <a:effectLst/>
              </a:rPr>
              <a:t>dibutuhkan</a:t>
            </a:r>
            <a:r>
              <a:rPr lang="en-ID" b="0" i="0" dirty="0">
                <a:effectLst/>
              </a:rPr>
              <a:t> agar </a:t>
            </a:r>
            <a:r>
              <a:rPr lang="en-ID" b="0" i="0" dirty="0" err="1">
                <a:effectLst/>
              </a:rPr>
              <a:t>pelaksanaan</a:t>
            </a:r>
            <a:r>
              <a:rPr lang="en-ID" b="0" i="0" dirty="0">
                <a:effectLst/>
              </a:rPr>
              <a:t> </a:t>
            </a:r>
            <a:r>
              <a:rPr lang="en-ID" b="0" i="0" dirty="0" err="1">
                <a:effectLst/>
              </a:rPr>
              <a:t>kegiatan</a:t>
            </a:r>
            <a:r>
              <a:rPr lang="en-ID" b="0" i="0" dirty="0">
                <a:effectLst/>
              </a:rPr>
              <a:t> </a:t>
            </a:r>
            <a:r>
              <a:rPr lang="en-ID" b="0" i="0" dirty="0" err="1">
                <a:effectLst/>
              </a:rPr>
              <a:t>dapat</a:t>
            </a:r>
            <a:r>
              <a:rPr lang="en-ID" b="0" i="0" dirty="0">
                <a:effectLst/>
              </a:rPr>
              <a:t> </a:t>
            </a:r>
            <a:r>
              <a:rPr lang="en-ID" b="0" i="0" dirty="0" err="1">
                <a:effectLst/>
              </a:rPr>
              <a:t>menghasilkan</a:t>
            </a:r>
            <a:r>
              <a:rPr lang="en-ID" b="0" i="0" dirty="0">
                <a:effectLst/>
              </a:rPr>
              <a:t> </a:t>
            </a:r>
            <a:r>
              <a:rPr lang="en-ID" b="0" i="0" dirty="0" err="1">
                <a:effectLst/>
              </a:rPr>
              <a:t>keluaran</a:t>
            </a:r>
            <a:r>
              <a:rPr lang="en-ID" b="0" i="0" dirty="0">
                <a:effectLst/>
              </a:rPr>
              <a:t> yang </a:t>
            </a:r>
            <a:r>
              <a:rPr lang="en-ID" b="0" i="0" dirty="0" err="1">
                <a:effectLst/>
              </a:rPr>
              <a:t>ditentukan</a:t>
            </a:r>
            <a:r>
              <a:rPr lang="en-ID" b="0" i="0" dirty="0">
                <a:effectLst/>
              </a:rPr>
              <a:t>, </a:t>
            </a:r>
            <a:r>
              <a:rPr lang="en-ID" b="0" i="0" dirty="0" err="1">
                <a:effectLst/>
              </a:rPr>
              <a:t>misalnya</a:t>
            </a:r>
            <a:r>
              <a:rPr lang="en-ID" b="0" i="0" dirty="0">
                <a:effectLst/>
              </a:rPr>
              <a:t> dana, SDM, </a:t>
            </a:r>
            <a:r>
              <a:rPr lang="en-ID" b="0" i="0" dirty="0" err="1">
                <a:effectLst/>
              </a:rPr>
              <a:t>informasi</a:t>
            </a:r>
            <a:r>
              <a:rPr lang="en-ID" b="0" i="0" dirty="0">
                <a:effectLst/>
              </a:rPr>
              <a:t>, </a:t>
            </a:r>
            <a:r>
              <a:rPr lang="en-ID" b="0" i="0" dirty="0" err="1">
                <a:effectLst/>
              </a:rPr>
              <a:t>dll</a:t>
            </a:r>
            <a:r>
              <a:rPr lang="en-ID" b="0" i="0" dirty="0">
                <a:effectLst/>
              </a:rPr>
              <a:t>.</a:t>
            </a:r>
          </a:p>
          <a:p>
            <a:pPr algn="l">
              <a:buFont typeface="+mj-lt"/>
              <a:buAutoNum type="arabicPeriod"/>
            </a:pPr>
            <a:r>
              <a:rPr lang="en-ID" b="1" i="0" dirty="0" err="1">
                <a:effectLst/>
              </a:rPr>
              <a:t>Indikator</a:t>
            </a:r>
            <a:r>
              <a:rPr lang="en-ID" b="1" i="0" dirty="0">
                <a:effectLst/>
              </a:rPr>
              <a:t> </a:t>
            </a:r>
            <a:r>
              <a:rPr lang="en-ID" b="1" i="0" dirty="0" err="1">
                <a:effectLst/>
              </a:rPr>
              <a:t>kinerja</a:t>
            </a:r>
            <a:r>
              <a:rPr lang="en-ID" b="1" i="0" dirty="0">
                <a:effectLst/>
              </a:rPr>
              <a:t> output (</a:t>
            </a:r>
            <a:r>
              <a:rPr lang="en-ID" b="1" i="0" dirty="0" err="1">
                <a:effectLst/>
              </a:rPr>
              <a:t>keluaran</a:t>
            </a:r>
            <a:r>
              <a:rPr lang="en-ID" b="1" i="0" dirty="0">
                <a:effectLst/>
              </a:rPr>
              <a:t>)</a:t>
            </a:r>
            <a:r>
              <a:rPr lang="en-ID" b="0" i="0" dirty="0">
                <a:effectLst/>
              </a:rPr>
              <a:t>, </a:t>
            </a:r>
            <a:r>
              <a:rPr lang="en-ID" b="0" i="0" dirty="0" err="1">
                <a:effectLst/>
              </a:rPr>
              <a:t>yaitu</a:t>
            </a:r>
            <a:r>
              <a:rPr lang="en-ID" b="0" i="0" dirty="0">
                <a:effectLst/>
              </a:rPr>
              <a:t> </a:t>
            </a:r>
            <a:r>
              <a:rPr lang="en-ID" b="0" i="0" dirty="0" err="1">
                <a:effectLst/>
              </a:rPr>
              <a:t>sesuatu</a:t>
            </a:r>
            <a:r>
              <a:rPr lang="en-ID" b="0" i="0" dirty="0">
                <a:effectLst/>
              </a:rPr>
              <a:t> yang </a:t>
            </a:r>
            <a:r>
              <a:rPr lang="en-ID" b="0" i="0" dirty="0" err="1">
                <a:effectLst/>
              </a:rPr>
              <a:t>diharapkan</a:t>
            </a:r>
            <a:r>
              <a:rPr lang="en-ID" b="0" i="0" dirty="0">
                <a:effectLst/>
              </a:rPr>
              <a:t> </a:t>
            </a:r>
            <a:r>
              <a:rPr lang="en-ID" b="0" i="0" dirty="0" err="1">
                <a:effectLst/>
              </a:rPr>
              <a:t>langsung</a:t>
            </a:r>
            <a:r>
              <a:rPr lang="en-ID" b="0" i="0" dirty="0">
                <a:effectLst/>
              </a:rPr>
              <a:t> </a:t>
            </a:r>
            <a:r>
              <a:rPr lang="en-ID" b="0" i="0" dirty="0" err="1">
                <a:effectLst/>
              </a:rPr>
              <a:t>dicapai</a:t>
            </a:r>
            <a:r>
              <a:rPr lang="en-ID" b="0" i="0" dirty="0">
                <a:effectLst/>
              </a:rPr>
              <a:t> </a:t>
            </a:r>
            <a:r>
              <a:rPr lang="en-ID" b="0" i="0" dirty="0" err="1">
                <a:effectLst/>
              </a:rPr>
              <a:t>dari</a:t>
            </a:r>
            <a:r>
              <a:rPr lang="en-ID" b="0" i="0" dirty="0">
                <a:effectLst/>
              </a:rPr>
              <a:t> </a:t>
            </a:r>
            <a:r>
              <a:rPr lang="en-ID" b="0" i="0" dirty="0" err="1">
                <a:effectLst/>
              </a:rPr>
              <a:t>suatu</a:t>
            </a:r>
            <a:r>
              <a:rPr lang="en-ID" b="0" i="0" dirty="0">
                <a:effectLst/>
              </a:rPr>
              <a:t> </a:t>
            </a:r>
            <a:r>
              <a:rPr lang="en-ID" b="0" i="0" dirty="0" err="1">
                <a:effectLst/>
              </a:rPr>
              <a:t>kegiatan</a:t>
            </a:r>
            <a:r>
              <a:rPr lang="en-ID" b="0" i="0" dirty="0">
                <a:effectLst/>
              </a:rPr>
              <a:t> yang </a:t>
            </a:r>
            <a:r>
              <a:rPr lang="en-ID" b="0" i="0" dirty="0" err="1">
                <a:effectLst/>
              </a:rPr>
              <a:t>dapat</a:t>
            </a:r>
            <a:r>
              <a:rPr lang="en-ID" b="0" i="0" dirty="0">
                <a:effectLst/>
              </a:rPr>
              <a:t> </a:t>
            </a:r>
            <a:r>
              <a:rPr lang="en-ID" b="0" i="0" dirty="0" err="1">
                <a:effectLst/>
              </a:rPr>
              <a:t>berupa</a:t>
            </a:r>
            <a:r>
              <a:rPr lang="en-ID" b="0" i="0" dirty="0">
                <a:effectLst/>
              </a:rPr>
              <a:t> </a:t>
            </a:r>
            <a:r>
              <a:rPr lang="en-ID" b="0" i="0" dirty="0" err="1">
                <a:effectLst/>
              </a:rPr>
              <a:t>fisik</a:t>
            </a:r>
            <a:r>
              <a:rPr lang="en-ID" b="0" i="0" dirty="0">
                <a:effectLst/>
              </a:rPr>
              <a:t> </a:t>
            </a:r>
            <a:r>
              <a:rPr lang="en-ID" b="0" i="0" dirty="0" err="1">
                <a:effectLst/>
              </a:rPr>
              <a:t>maupun</a:t>
            </a:r>
            <a:r>
              <a:rPr lang="en-ID" b="0" i="0" dirty="0">
                <a:effectLst/>
              </a:rPr>
              <a:t> non </a:t>
            </a:r>
            <a:r>
              <a:rPr lang="en-ID" b="0" i="0" dirty="0" err="1">
                <a:effectLst/>
              </a:rPr>
              <a:t>fisik</a:t>
            </a:r>
            <a:r>
              <a:rPr lang="en-ID" b="0" i="0" dirty="0">
                <a:effectLst/>
              </a:rPr>
              <a:t>.</a:t>
            </a:r>
          </a:p>
          <a:p>
            <a:pPr algn="l">
              <a:buFont typeface="+mj-lt"/>
              <a:buAutoNum type="arabicPeriod"/>
            </a:pPr>
            <a:r>
              <a:rPr lang="en-ID" b="1" i="0" dirty="0" err="1">
                <a:effectLst/>
              </a:rPr>
              <a:t>Indikator</a:t>
            </a:r>
            <a:r>
              <a:rPr lang="en-ID" b="1" i="0" dirty="0">
                <a:effectLst/>
              </a:rPr>
              <a:t> </a:t>
            </a:r>
            <a:r>
              <a:rPr lang="en-ID" b="1" i="0" dirty="0" err="1">
                <a:effectLst/>
              </a:rPr>
              <a:t>kinerja</a:t>
            </a:r>
            <a:r>
              <a:rPr lang="en-ID" b="1" i="0" dirty="0">
                <a:effectLst/>
              </a:rPr>
              <a:t> outcome (</a:t>
            </a:r>
            <a:r>
              <a:rPr lang="en-ID" b="1" i="0" dirty="0" err="1">
                <a:effectLst/>
              </a:rPr>
              <a:t>hasil</a:t>
            </a:r>
            <a:r>
              <a:rPr lang="en-ID" b="1" i="0" dirty="0">
                <a:effectLst/>
              </a:rPr>
              <a:t>)</a:t>
            </a:r>
            <a:r>
              <a:rPr lang="en-ID" b="0" i="0" dirty="0">
                <a:effectLst/>
              </a:rPr>
              <a:t>, </a:t>
            </a:r>
            <a:r>
              <a:rPr lang="en-ID" b="0" i="0" dirty="0" err="1">
                <a:effectLst/>
              </a:rPr>
              <a:t>yaitu</a:t>
            </a:r>
            <a:r>
              <a:rPr lang="en-ID" b="0" i="0" dirty="0">
                <a:effectLst/>
              </a:rPr>
              <a:t> </a:t>
            </a:r>
            <a:r>
              <a:rPr lang="en-ID" b="0" i="0" dirty="0" err="1">
                <a:effectLst/>
              </a:rPr>
              <a:t>segala</a:t>
            </a:r>
            <a:r>
              <a:rPr lang="en-ID" b="0" i="0" dirty="0">
                <a:effectLst/>
              </a:rPr>
              <a:t> </a:t>
            </a:r>
            <a:r>
              <a:rPr lang="en-ID" b="0" i="0" dirty="0" err="1">
                <a:effectLst/>
              </a:rPr>
              <a:t>sesuatu</a:t>
            </a:r>
            <a:r>
              <a:rPr lang="en-ID" b="0" i="0" dirty="0">
                <a:effectLst/>
              </a:rPr>
              <a:t> yang </a:t>
            </a:r>
            <a:r>
              <a:rPr lang="en-ID" b="0" i="0" dirty="0" err="1">
                <a:effectLst/>
              </a:rPr>
              <a:t>mencerminkan</a:t>
            </a:r>
            <a:r>
              <a:rPr lang="en-ID" b="0" i="0" dirty="0">
                <a:effectLst/>
              </a:rPr>
              <a:t> </a:t>
            </a:r>
            <a:r>
              <a:rPr lang="en-ID" b="0" i="0" dirty="0" err="1">
                <a:effectLst/>
              </a:rPr>
              <a:t>berfungsinya</a:t>
            </a:r>
            <a:r>
              <a:rPr lang="en-ID" b="0" i="0" dirty="0">
                <a:effectLst/>
              </a:rPr>
              <a:t> </a:t>
            </a:r>
            <a:r>
              <a:rPr lang="en-ID" b="0" i="0" dirty="0" err="1">
                <a:effectLst/>
              </a:rPr>
              <a:t>keluaran</a:t>
            </a:r>
            <a:r>
              <a:rPr lang="en-ID" b="0" i="0" dirty="0">
                <a:effectLst/>
              </a:rPr>
              <a:t> (output) </a:t>
            </a:r>
            <a:r>
              <a:rPr lang="en-ID" b="0" i="0" dirty="0" err="1">
                <a:effectLst/>
              </a:rPr>
              <a:t>kegiatan</a:t>
            </a:r>
            <a:r>
              <a:rPr lang="en-ID" b="0" i="0" dirty="0">
                <a:effectLst/>
              </a:rPr>
              <a:t> pada </a:t>
            </a:r>
            <a:r>
              <a:rPr lang="en-ID" b="0" i="0" dirty="0" err="1">
                <a:effectLst/>
              </a:rPr>
              <a:t>jangka</a:t>
            </a:r>
            <a:r>
              <a:rPr lang="en-ID" b="0" i="0" dirty="0">
                <a:effectLst/>
              </a:rPr>
              <a:t> </a:t>
            </a:r>
            <a:r>
              <a:rPr lang="en-ID" b="0" i="0" dirty="0" err="1">
                <a:effectLst/>
              </a:rPr>
              <a:t>menengah</a:t>
            </a:r>
            <a:r>
              <a:rPr lang="en-ID" b="0" i="0" dirty="0">
                <a:effectLst/>
              </a:rPr>
              <a:t> (</a:t>
            </a:r>
            <a:r>
              <a:rPr lang="en-ID" b="0" i="0" dirty="0" err="1">
                <a:effectLst/>
              </a:rPr>
              <a:t>efek</a:t>
            </a:r>
            <a:r>
              <a:rPr lang="en-ID" b="0" i="0" dirty="0">
                <a:effectLst/>
              </a:rPr>
              <a:t> </a:t>
            </a:r>
            <a:r>
              <a:rPr lang="en-ID" b="0" i="0" dirty="0" err="1">
                <a:effectLst/>
              </a:rPr>
              <a:t>langsung</a:t>
            </a:r>
            <a:r>
              <a:rPr lang="en-ID" b="0" i="0" dirty="0">
                <a:effectLst/>
              </a:rPr>
              <a:t>).</a:t>
            </a:r>
          </a:p>
          <a:p>
            <a:pPr algn="l">
              <a:buFont typeface="+mj-lt"/>
              <a:buAutoNum type="arabicPeriod"/>
            </a:pPr>
            <a:r>
              <a:rPr lang="en-ID" b="1" i="0" dirty="0" err="1">
                <a:effectLst/>
              </a:rPr>
              <a:t>Indikator</a:t>
            </a:r>
            <a:r>
              <a:rPr lang="en-ID" b="1" i="0" dirty="0">
                <a:effectLst/>
              </a:rPr>
              <a:t> </a:t>
            </a:r>
            <a:r>
              <a:rPr lang="en-ID" b="1" i="0" dirty="0" err="1">
                <a:effectLst/>
              </a:rPr>
              <a:t>kinerja</a:t>
            </a:r>
            <a:r>
              <a:rPr lang="en-ID" b="1" i="0" dirty="0">
                <a:effectLst/>
              </a:rPr>
              <a:t> benefit (</a:t>
            </a:r>
            <a:r>
              <a:rPr lang="en-ID" b="1" i="0" dirty="0" err="1">
                <a:effectLst/>
              </a:rPr>
              <a:t>manfaat</a:t>
            </a:r>
            <a:r>
              <a:rPr lang="en-ID" b="1" i="0" dirty="0">
                <a:effectLst/>
              </a:rPr>
              <a:t>)</a:t>
            </a:r>
            <a:r>
              <a:rPr lang="en-ID" b="0" i="0" dirty="0">
                <a:effectLst/>
              </a:rPr>
              <a:t>, </a:t>
            </a:r>
            <a:r>
              <a:rPr lang="en-ID" b="0" i="0" dirty="0" err="1">
                <a:effectLst/>
              </a:rPr>
              <a:t>yaitu</a:t>
            </a:r>
            <a:r>
              <a:rPr lang="en-ID" b="0" i="0" dirty="0">
                <a:effectLst/>
              </a:rPr>
              <a:t> </a:t>
            </a:r>
            <a:r>
              <a:rPr lang="en-ID" b="0" i="0" dirty="0" err="1">
                <a:effectLst/>
              </a:rPr>
              <a:t>sesuatu</a:t>
            </a:r>
            <a:r>
              <a:rPr lang="en-ID" b="0" i="0" dirty="0">
                <a:effectLst/>
              </a:rPr>
              <a:t> yang </a:t>
            </a:r>
            <a:r>
              <a:rPr lang="en-ID" b="0" i="0" dirty="0" err="1">
                <a:effectLst/>
              </a:rPr>
              <a:t>terkait</a:t>
            </a:r>
            <a:r>
              <a:rPr lang="en-ID" b="0" i="0" dirty="0">
                <a:effectLst/>
              </a:rPr>
              <a:t> </a:t>
            </a:r>
            <a:r>
              <a:rPr lang="en-ID" b="0" i="0" dirty="0" err="1">
                <a:effectLst/>
              </a:rPr>
              <a:t>dengan</a:t>
            </a:r>
            <a:r>
              <a:rPr lang="en-ID" b="0" i="0" dirty="0">
                <a:effectLst/>
              </a:rPr>
              <a:t> </a:t>
            </a:r>
            <a:r>
              <a:rPr lang="en-ID" b="0" i="0" dirty="0" err="1">
                <a:effectLst/>
              </a:rPr>
              <a:t>tujuan</a:t>
            </a:r>
            <a:r>
              <a:rPr lang="en-ID" b="0" i="0" dirty="0">
                <a:effectLst/>
              </a:rPr>
              <a:t> </a:t>
            </a:r>
            <a:r>
              <a:rPr lang="en-ID" b="0" i="0" dirty="0" err="1">
                <a:effectLst/>
              </a:rPr>
              <a:t>akhir</a:t>
            </a:r>
            <a:r>
              <a:rPr lang="en-ID" b="0" i="0" dirty="0">
                <a:effectLst/>
              </a:rPr>
              <a:t> </a:t>
            </a:r>
            <a:r>
              <a:rPr lang="en-ID" b="0" i="0" dirty="0" err="1">
                <a:effectLst/>
              </a:rPr>
              <a:t>dari</a:t>
            </a:r>
            <a:r>
              <a:rPr lang="en-ID" b="0" i="0" dirty="0">
                <a:effectLst/>
              </a:rPr>
              <a:t> </a:t>
            </a:r>
            <a:r>
              <a:rPr lang="en-ID" b="0" i="0" dirty="0" err="1">
                <a:effectLst/>
              </a:rPr>
              <a:t>pelaksanaan</a:t>
            </a:r>
            <a:r>
              <a:rPr lang="en-ID" b="0" i="0" dirty="0">
                <a:effectLst/>
              </a:rPr>
              <a:t> </a:t>
            </a:r>
            <a:r>
              <a:rPr lang="en-ID" b="0" i="0" dirty="0" err="1">
                <a:effectLst/>
              </a:rPr>
              <a:t>kegiatan</a:t>
            </a:r>
            <a:r>
              <a:rPr lang="en-ID" b="0" i="0" dirty="0">
                <a:effectLst/>
              </a:rPr>
              <a:t>. </a:t>
            </a:r>
          </a:p>
          <a:p>
            <a:pPr algn="l">
              <a:buFont typeface="+mj-lt"/>
              <a:buAutoNum type="arabicPeriod"/>
            </a:pPr>
            <a:r>
              <a:rPr lang="en-ID" b="1" i="0" dirty="0" err="1">
                <a:effectLst/>
              </a:rPr>
              <a:t>Indikator</a:t>
            </a:r>
            <a:r>
              <a:rPr lang="en-ID" b="1" i="0" dirty="0">
                <a:effectLst/>
              </a:rPr>
              <a:t> </a:t>
            </a:r>
            <a:r>
              <a:rPr lang="en-ID" b="1" i="0" dirty="0" err="1">
                <a:effectLst/>
              </a:rPr>
              <a:t>kinerja</a:t>
            </a:r>
            <a:r>
              <a:rPr lang="en-ID" b="1" i="0" dirty="0">
                <a:effectLst/>
              </a:rPr>
              <a:t> impact (</a:t>
            </a:r>
            <a:r>
              <a:rPr lang="en-ID" b="1" i="0" dirty="0" err="1">
                <a:effectLst/>
              </a:rPr>
              <a:t>dampak</a:t>
            </a:r>
            <a:r>
              <a:rPr lang="en-ID" b="1" i="0" dirty="0">
                <a:effectLst/>
              </a:rPr>
              <a:t>)</a:t>
            </a:r>
            <a:r>
              <a:rPr lang="en-ID" b="0" i="0" dirty="0">
                <a:effectLst/>
              </a:rPr>
              <a:t>, </a:t>
            </a:r>
            <a:r>
              <a:rPr lang="en-ID" b="0" i="0" dirty="0" err="1">
                <a:effectLst/>
              </a:rPr>
              <a:t>yaitu</a:t>
            </a:r>
            <a:r>
              <a:rPr lang="en-ID" b="0" i="0" dirty="0">
                <a:effectLst/>
              </a:rPr>
              <a:t> </a:t>
            </a:r>
            <a:r>
              <a:rPr lang="en-ID" b="0" i="0" dirty="0" err="1">
                <a:effectLst/>
              </a:rPr>
              <a:t>pengaruh</a:t>
            </a:r>
            <a:r>
              <a:rPr lang="en-ID" b="0" i="0" dirty="0">
                <a:effectLst/>
              </a:rPr>
              <a:t> yang </a:t>
            </a:r>
            <a:r>
              <a:rPr lang="en-ID" b="0" i="0" dirty="0" err="1">
                <a:effectLst/>
              </a:rPr>
              <a:t>ditimbulkan</a:t>
            </a:r>
            <a:r>
              <a:rPr lang="en-ID" b="0" i="0" dirty="0">
                <a:effectLst/>
              </a:rPr>
              <a:t> </a:t>
            </a:r>
            <a:r>
              <a:rPr lang="en-ID" b="0" i="0" dirty="0" err="1">
                <a:effectLst/>
              </a:rPr>
              <a:t>baik</a:t>
            </a:r>
            <a:r>
              <a:rPr lang="en-ID" b="0" i="0" dirty="0">
                <a:effectLst/>
              </a:rPr>
              <a:t> </a:t>
            </a:r>
            <a:r>
              <a:rPr lang="en-ID" b="0" i="0" dirty="0" err="1">
                <a:effectLst/>
              </a:rPr>
              <a:t>positif</a:t>
            </a:r>
            <a:r>
              <a:rPr lang="en-ID" b="0" i="0" dirty="0">
                <a:effectLst/>
              </a:rPr>
              <a:t> </a:t>
            </a:r>
            <a:r>
              <a:rPr lang="en-ID" b="0" i="0" dirty="0" err="1">
                <a:effectLst/>
              </a:rPr>
              <a:t>maupun</a:t>
            </a:r>
            <a:r>
              <a:rPr lang="en-ID" b="0" i="0" dirty="0">
                <a:effectLst/>
              </a:rPr>
              <a:t> </a:t>
            </a:r>
            <a:r>
              <a:rPr lang="en-ID" b="0" i="0" dirty="0" err="1">
                <a:effectLst/>
              </a:rPr>
              <a:t>negatif</a:t>
            </a:r>
            <a:r>
              <a:rPr lang="en-ID" b="0" i="0" dirty="0">
                <a:effectLst/>
              </a:rPr>
              <a:t> pada </a:t>
            </a:r>
            <a:r>
              <a:rPr lang="en-ID" b="0" i="0" dirty="0" err="1">
                <a:effectLst/>
              </a:rPr>
              <a:t>setiap</a:t>
            </a:r>
            <a:r>
              <a:rPr lang="en-ID" b="0" i="0" dirty="0">
                <a:effectLst/>
              </a:rPr>
              <a:t> </a:t>
            </a:r>
            <a:r>
              <a:rPr lang="en-ID" b="0" i="0" dirty="0" err="1">
                <a:effectLst/>
              </a:rPr>
              <a:t>tingkatan</a:t>
            </a:r>
            <a:r>
              <a:rPr lang="en-ID" b="0" i="0" dirty="0">
                <a:effectLst/>
              </a:rPr>
              <a:t> </a:t>
            </a:r>
            <a:r>
              <a:rPr lang="en-ID" b="0" i="0" dirty="0" err="1">
                <a:effectLst/>
              </a:rPr>
              <a:t>indikator</a:t>
            </a:r>
            <a:r>
              <a:rPr lang="en-ID" b="0" i="0" dirty="0">
                <a:effectLst/>
              </a:rPr>
              <a:t> </a:t>
            </a:r>
            <a:r>
              <a:rPr lang="en-ID" b="0" i="0" dirty="0" err="1">
                <a:effectLst/>
              </a:rPr>
              <a:t>berdasarkan</a:t>
            </a:r>
            <a:r>
              <a:rPr lang="en-ID" b="0" i="0" dirty="0">
                <a:effectLst/>
              </a:rPr>
              <a:t> </a:t>
            </a:r>
            <a:r>
              <a:rPr lang="en-ID" b="0" i="0" dirty="0" err="1">
                <a:effectLst/>
              </a:rPr>
              <a:t>asumsi</a:t>
            </a:r>
            <a:r>
              <a:rPr lang="en-ID" b="0" i="0" dirty="0">
                <a:effectLst/>
              </a:rPr>
              <a:t> yang </a:t>
            </a:r>
            <a:r>
              <a:rPr lang="en-ID" b="0" i="0" dirty="0" err="1">
                <a:effectLst/>
              </a:rPr>
              <a:t>telah</a:t>
            </a:r>
            <a:r>
              <a:rPr lang="en-ID" b="0" i="0" dirty="0">
                <a:effectLst/>
              </a:rPr>
              <a:t> </a:t>
            </a:r>
            <a:r>
              <a:rPr lang="en-ID" b="0" i="0" dirty="0" err="1">
                <a:effectLst/>
              </a:rPr>
              <a:t>ditetapkan</a:t>
            </a:r>
            <a:endParaRPr lang="en-ID" b="0" i="0" dirty="0">
              <a:effectLst/>
            </a:endParaRPr>
          </a:p>
        </p:txBody>
      </p:sp>
      <p:sp>
        <p:nvSpPr>
          <p:cNvPr id="4" name="Slide Number Placeholder 3">
            <a:extLst>
              <a:ext uri="{FF2B5EF4-FFF2-40B4-BE49-F238E27FC236}">
                <a16:creationId xmlns:a16="http://schemas.microsoft.com/office/drawing/2014/main" id="{CC8BDE8D-53F4-500C-F275-16F3DD1092A5}"/>
              </a:ext>
            </a:extLst>
          </p:cNvPr>
          <p:cNvSpPr>
            <a:spLocks noGrp="1"/>
          </p:cNvSpPr>
          <p:nvPr>
            <p:ph type="sldNum" sz="quarter" idx="12"/>
          </p:nvPr>
        </p:nvSpPr>
        <p:spPr/>
        <p:txBody>
          <a:bodyPr/>
          <a:lstStyle/>
          <a:p>
            <a:fld id="{804142CB-34F8-4AC4-8A4F-0C16B98AFDD0}" type="slidenum">
              <a:rPr lang="en-US" smtClean="0"/>
              <a:t>35</a:t>
            </a:fld>
            <a:endParaRPr lang="en-US"/>
          </a:p>
        </p:txBody>
      </p:sp>
    </p:spTree>
    <p:extLst>
      <p:ext uri="{BB962C8B-B14F-4D97-AF65-F5344CB8AC3E}">
        <p14:creationId xmlns:p14="http://schemas.microsoft.com/office/powerpoint/2010/main" val="418243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81B4-AEBA-2D2B-F20A-F00B7DE64559}"/>
              </a:ext>
            </a:extLst>
          </p:cNvPr>
          <p:cNvSpPr>
            <a:spLocks noGrp="1"/>
          </p:cNvSpPr>
          <p:nvPr>
            <p:ph type="title"/>
          </p:nvPr>
        </p:nvSpPr>
        <p:spPr/>
        <p:txBody>
          <a:bodyPr>
            <a:normAutofit fontScale="90000"/>
          </a:bodyPr>
          <a:lstStyle/>
          <a:p>
            <a:r>
              <a:rPr lang="en-US" dirty="0" err="1"/>
              <a:t>Kompensasi</a:t>
            </a:r>
            <a:r>
              <a:rPr lang="en-US" dirty="0"/>
              <a:t> </a:t>
            </a:r>
            <a:r>
              <a:rPr lang="en-US" dirty="0" err="1"/>
              <a:t>Manajemen</a:t>
            </a:r>
            <a:endParaRPr lang="en-ID" dirty="0"/>
          </a:p>
        </p:txBody>
      </p:sp>
      <p:sp>
        <p:nvSpPr>
          <p:cNvPr id="3" name="Content Placeholder 2">
            <a:extLst>
              <a:ext uri="{FF2B5EF4-FFF2-40B4-BE49-F238E27FC236}">
                <a16:creationId xmlns:a16="http://schemas.microsoft.com/office/drawing/2014/main" id="{298C4B25-DFF4-5D87-9AF6-75C988F54D15}"/>
              </a:ext>
            </a:extLst>
          </p:cNvPr>
          <p:cNvSpPr>
            <a:spLocks noGrp="1"/>
          </p:cNvSpPr>
          <p:nvPr>
            <p:ph idx="1"/>
          </p:nvPr>
        </p:nvSpPr>
        <p:spPr/>
        <p:txBody>
          <a:bodyPr/>
          <a:lstStyle/>
          <a:p>
            <a:r>
              <a:rPr lang="en-US" altLang="en-US" sz="2800" dirty="0" err="1"/>
              <a:t>Kompensasi</a:t>
            </a:r>
            <a:r>
              <a:rPr lang="en-US" altLang="en-US" sz="2800" dirty="0"/>
              <a:t> </a:t>
            </a:r>
            <a:r>
              <a:rPr lang="en-US" altLang="en-US" sz="2800" dirty="0" err="1"/>
              <a:t>karyawan</a:t>
            </a:r>
            <a:r>
              <a:rPr lang="en-US" altLang="en-US" sz="2800" dirty="0"/>
              <a:t> </a:t>
            </a:r>
            <a:r>
              <a:rPr lang="en-US" altLang="en-US" sz="2800" dirty="0" err="1"/>
              <a:t>adalah</a:t>
            </a:r>
            <a:r>
              <a:rPr lang="en-US" altLang="en-US" sz="2800" dirty="0"/>
              <a:t> </a:t>
            </a:r>
            <a:r>
              <a:rPr lang="en-US" altLang="en-US" sz="2800" dirty="0" err="1"/>
              <a:t>semua</a:t>
            </a:r>
            <a:r>
              <a:rPr lang="en-US" altLang="en-US" sz="2800" dirty="0"/>
              <a:t> </a:t>
            </a:r>
            <a:r>
              <a:rPr lang="en-US" altLang="en-US" sz="2800" dirty="0" err="1"/>
              <a:t>bentuk</a:t>
            </a:r>
            <a:r>
              <a:rPr lang="en-US" altLang="en-US" sz="2800" dirty="0"/>
              <a:t> </a:t>
            </a:r>
            <a:r>
              <a:rPr lang="en-US" altLang="en-US" sz="2800" dirty="0" err="1"/>
              <a:t>imbalan</a:t>
            </a:r>
            <a:r>
              <a:rPr lang="en-US" altLang="en-US" sz="2800" dirty="0"/>
              <a:t> yang </a:t>
            </a:r>
            <a:r>
              <a:rPr lang="en-US" altLang="en-US" sz="2800" dirty="0" err="1"/>
              <a:t>diberikan</a:t>
            </a:r>
            <a:r>
              <a:rPr lang="en-US" altLang="en-US" sz="2800" dirty="0"/>
              <a:t> </a:t>
            </a:r>
            <a:r>
              <a:rPr lang="en-US" altLang="en-US" sz="2800" dirty="0" err="1"/>
              <a:t>kepada</a:t>
            </a:r>
            <a:r>
              <a:rPr lang="en-US" altLang="en-US" sz="2800" dirty="0"/>
              <a:t> </a:t>
            </a:r>
            <a:r>
              <a:rPr lang="en-US" altLang="en-US" sz="2800" dirty="0" err="1"/>
              <a:t>karyawan</a:t>
            </a:r>
            <a:r>
              <a:rPr lang="en-US" altLang="en-US" sz="2800" dirty="0"/>
              <a:t> </a:t>
            </a:r>
            <a:r>
              <a:rPr lang="en-US" altLang="en-US" sz="2800" dirty="0" err="1"/>
              <a:t>sebagai</a:t>
            </a:r>
            <a:r>
              <a:rPr lang="en-US" altLang="en-US" sz="2800" dirty="0"/>
              <a:t> </a:t>
            </a:r>
            <a:r>
              <a:rPr lang="en-US" altLang="en-US" sz="2800" dirty="0" err="1"/>
              <a:t>imbal</a:t>
            </a:r>
            <a:r>
              <a:rPr lang="en-US" altLang="en-US" sz="2800" dirty="0"/>
              <a:t> </a:t>
            </a:r>
            <a:r>
              <a:rPr lang="en-US" altLang="en-US" sz="2800" dirty="0" err="1"/>
              <a:t>balik</a:t>
            </a:r>
            <a:r>
              <a:rPr lang="en-US" altLang="en-US" sz="2800" dirty="0"/>
              <a:t> </a:t>
            </a:r>
            <a:r>
              <a:rPr lang="en-US" altLang="en-US" sz="2800" dirty="0" err="1"/>
              <a:t>dari</a:t>
            </a:r>
            <a:r>
              <a:rPr lang="en-US" altLang="en-US" sz="2800" dirty="0"/>
              <a:t> </a:t>
            </a:r>
            <a:r>
              <a:rPr lang="en-US" altLang="en-US" sz="2800" dirty="0" err="1"/>
              <a:t>pekerjaan</a:t>
            </a:r>
            <a:r>
              <a:rPr lang="en-US" altLang="en-US" sz="2800" dirty="0"/>
              <a:t> </a:t>
            </a:r>
            <a:r>
              <a:rPr lang="en-US" altLang="en-US" sz="2800" dirty="0" err="1"/>
              <a:t>mereka</a:t>
            </a:r>
            <a:r>
              <a:rPr lang="en-US" altLang="en-US" sz="2800" dirty="0"/>
              <a:t>.</a:t>
            </a:r>
          </a:p>
          <a:p>
            <a:r>
              <a:rPr lang="en-US" altLang="en-US" dirty="0" err="1"/>
              <a:t>Jenis</a:t>
            </a:r>
            <a:r>
              <a:rPr lang="en-US" altLang="en-US" dirty="0"/>
              <a:t> </a:t>
            </a:r>
            <a:r>
              <a:rPr lang="en-US" altLang="en-US" dirty="0" err="1"/>
              <a:t>kompensasi</a:t>
            </a:r>
            <a:r>
              <a:rPr lang="en-US" altLang="en-US" dirty="0"/>
              <a:t>:</a:t>
            </a:r>
          </a:p>
          <a:p>
            <a:pPr marL="914400" lvl="1" indent="-457200">
              <a:buFont typeface="+mj-lt"/>
              <a:buAutoNum type="alphaLcPeriod"/>
            </a:pPr>
            <a:r>
              <a:rPr lang="en-US" altLang="en-US" dirty="0"/>
              <a:t>Financial compensation</a:t>
            </a:r>
          </a:p>
          <a:p>
            <a:pPr marL="914400" lvl="2" indent="0">
              <a:buNone/>
            </a:pPr>
            <a:r>
              <a:rPr lang="en-US" altLang="en-US" sz="2400" dirty="0"/>
              <a:t>- Direct financial payments (base pay, variable pay)</a:t>
            </a:r>
          </a:p>
          <a:p>
            <a:pPr marL="914400" lvl="2" indent="0">
              <a:buNone/>
            </a:pPr>
            <a:r>
              <a:rPr lang="en-US" altLang="en-US" sz="2400" dirty="0"/>
              <a:t>- Indirect financial payments</a:t>
            </a:r>
          </a:p>
          <a:p>
            <a:pPr marL="914400" lvl="1" indent="-457200">
              <a:buFont typeface="+mj-lt"/>
              <a:buAutoNum type="alphaLcPeriod"/>
            </a:pPr>
            <a:r>
              <a:rPr lang="en-US" altLang="en-US" dirty="0"/>
              <a:t>Non financial compensation</a:t>
            </a:r>
            <a:endParaRPr lang="en-ID" dirty="0"/>
          </a:p>
        </p:txBody>
      </p:sp>
      <p:sp>
        <p:nvSpPr>
          <p:cNvPr id="4" name="Slide Number Placeholder 3">
            <a:extLst>
              <a:ext uri="{FF2B5EF4-FFF2-40B4-BE49-F238E27FC236}">
                <a16:creationId xmlns:a16="http://schemas.microsoft.com/office/drawing/2014/main" id="{2E86D657-1068-5B65-A7E2-5E89CDC8D34F}"/>
              </a:ext>
            </a:extLst>
          </p:cNvPr>
          <p:cNvSpPr>
            <a:spLocks noGrp="1"/>
          </p:cNvSpPr>
          <p:nvPr>
            <p:ph type="sldNum" sz="quarter" idx="12"/>
          </p:nvPr>
        </p:nvSpPr>
        <p:spPr/>
        <p:txBody>
          <a:bodyPr/>
          <a:lstStyle/>
          <a:p>
            <a:fld id="{804142CB-34F8-4AC4-8A4F-0C16B98AFDD0}" type="slidenum">
              <a:rPr lang="en-US" smtClean="0"/>
              <a:t>36</a:t>
            </a:fld>
            <a:endParaRPr lang="en-US"/>
          </a:p>
        </p:txBody>
      </p:sp>
    </p:spTree>
    <p:extLst>
      <p:ext uri="{BB962C8B-B14F-4D97-AF65-F5344CB8AC3E}">
        <p14:creationId xmlns:p14="http://schemas.microsoft.com/office/powerpoint/2010/main" val="1576766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CCB9-9B6E-6863-276B-0E211DB40A91}"/>
              </a:ext>
            </a:extLst>
          </p:cNvPr>
          <p:cNvSpPr>
            <a:spLocks noGrp="1"/>
          </p:cNvSpPr>
          <p:nvPr>
            <p:ph type="title"/>
          </p:nvPr>
        </p:nvSpPr>
        <p:spPr/>
        <p:txBody>
          <a:bodyPr>
            <a:normAutofit fontScale="90000"/>
          </a:bodyPr>
          <a:lstStyle/>
          <a:p>
            <a:r>
              <a:rPr lang="en-US" dirty="0" err="1"/>
              <a:t>Tujuan</a:t>
            </a:r>
            <a:endParaRPr lang="en-ID" dirty="0"/>
          </a:p>
        </p:txBody>
      </p:sp>
      <p:sp>
        <p:nvSpPr>
          <p:cNvPr id="3" name="Content Placeholder 2">
            <a:extLst>
              <a:ext uri="{FF2B5EF4-FFF2-40B4-BE49-F238E27FC236}">
                <a16:creationId xmlns:a16="http://schemas.microsoft.com/office/drawing/2014/main" id="{2FBCA164-1A0A-E31D-BDD6-8C600E848801}"/>
              </a:ext>
            </a:extLst>
          </p:cNvPr>
          <p:cNvSpPr>
            <a:spLocks noGrp="1"/>
          </p:cNvSpPr>
          <p:nvPr>
            <p:ph idx="1"/>
          </p:nvPr>
        </p:nvSpPr>
        <p:spPr/>
        <p:txBody>
          <a:bodyPr>
            <a:normAutofit/>
          </a:bodyPr>
          <a:lstStyle/>
          <a:p>
            <a:r>
              <a:rPr lang="en-US" altLang="en-US" dirty="0" err="1"/>
              <a:t>Secara</a:t>
            </a:r>
            <a:r>
              <a:rPr lang="en-US" altLang="en-US" dirty="0"/>
              <a:t> </a:t>
            </a:r>
            <a:r>
              <a:rPr lang="en-US" altLang="en-US" dirty="0" err="1"/>
              <a:t>khusus</a:t>
            </a:r>
            <a:r>
              <a:rPr lang="en-US" altLang="en-US" dirty="0"/>
              <a:t> </a:t>
            </a:r>
            <a:r>
              <a:rPr lang="en-US" altLang="en-US" dirty="0" err="1"/>
              <a:t>digunakan</a:t>
            </a:r>
            <a:r>
              <a:rPr lang="en-US" altLang="en-US" dirty="0"/>
              <a:t> </a:t>
            </a:r>
            <a:r>
              <a:rPr lang="en-US" altLang="en-US" dirty="0" err="1"/>
              <a:t>untuk</a:t>
            </a:r>
            <a:r>
              <a:rPr lang="en-US" altLang="en-US" dirty="0"/>
              <a:t> </a:t>
            </a:r>
            <a:r>
              <a:rPr lang="en-US" altLang="en-US" dirty="0" err="1"/>
              <a:t>mengarahkan</a:t>
            </a:r>
            <a:r>
              <a:rPr lang="en-US" altLang="en-US" dirty="0"/>
              <a:t>, </a:t>
            </a:r>
            <a:r>
              <a:rPr lang="en-US" altLang="en-US" dirty="0" err="1"/>
              <a:t>mengatur</a:t>
            </a:r>
            <a:r>
              <a:rPr lang="en-US" altLang="en-US" dirty="0"/>
              <a:t> </a:t>
            </a:r>
            <a:r>
              <a:rPr lang="en-US" altLang="en-US" dirty="0" err="1"/>
              <a:t>atau</a:t>
            </a:r>
            <a:r>
              <a:rPr lang="en-US" altLang="en-US" dirty="0"/>
              <a:t> </a:t>
            </a:r>
            <a:r>
              <a:rPr lang="en-US" altLang="en-US" dirty="0" err="1"/>
              <a:t>mengawasi</a:t>
            </a:r>
            <a:r>
              <a:rPr lang="en-US" altLang="en-US" dirty="0"/>
              <a:t> </a:t>
            </a:r>
            <a:r>
              <a:rPr lang="en-US" altLang="en-US" dirty="0" err="1"/>
              <a:t>perilaku</a:t>
            </a:r>
            <a:r>
              <a:rPr lang="en-US" altLang="en-US" dirty="0"/>
              <a:t> </a:t>
            </a:r>
            <a:r>
              <a:rPr lang="en-US" altLang="en-US" dirty="0" err="1"/>
              <a:t>karyawan</a:t>
            </a:r>
            <a:endParaRPr lang="en-US" altLang="en-US" dirty="0"/>
          </a:p>
          <a:p>
            <a:r>
              <a:rPr lang="en-US" altLang="en-US" dirty="0"/>
              <a:t>Hasil yang </a:t>
            </a:r>
            <a:r>
              <a:rPr lang="en-US" altLang="en-US" dirty="0" err="1"/>
              <a:t>diharapkan</a:t>
            </a:r>
            <a:r>
              <a:rPr lang="en-US" altLang="en-US" dirty="0"/>
              <a:t> </a:t>
            </a:r>
            <a:r>
              <a:rPr lang="en-US" altLang="en-US" dirty="0" err="1"/>
              <a:t>adalah</a:t>
            </a:r>
            <a:r>
              <a:rPr lang="en-US" altLang="en-US" dirty="0"/>
              <a:t> </a:t>
            </a:r>
            <a:r>
              <a:rPr lang="en-US" altLang="en-US" dirty="0" err="1"/>
              <a:t>karyawan</a:t>
            </a:r>
            <a:r>
              <a:rPr lang="en-US" altLang="en-US" dirty="0"/>
              <a:t> yang </a:t>
            </a:r>
            <a:r>
              <a:rPr lang="en-US" altLang="en-US" dirty="0" err="1"/>
              <a:t>tertarik</a:t>
            </a:r>
            <a:r>
              <a:rPr lang="en-US" altLang="en-US" dirty="0"/>
              <a:t> </a:t>
            </a:r>
            <a:r>
              <a:rPr lang="en-US" altLang="en-US" dirty="0" err="1"/>
              <a:t>untuk</a:t>
            </a:r>
            <a:r>
              <a:rPr lang="en-US" altLang="en-US" dirty="0"/>
              <a:t> </a:t>
            </a:r>
            <a:r>
              <a:rPr lang="en-US" altLang="en-US" dirty="0" err="1"/>
              <a:t>bekerja</a:t>
            </a:r>
            <a:r>
              <a:rPr lang="en-US" altLang="en-US" dirty="0"/>
              <a:t> dan </a:t>
            </a:r>
            <a:r>
              <a:rPr lang="en-US" altLang="en-US" dirty="0" err="1"/>
              <a:t>termotivasi</a:t>
            </a:r>
            <a:r>
              <a:rPr lang="en-US" altLang="en-US" dirty="0"/>
              <a:t> </a:t>
            </a:r>
            <a:r>
              <a:rPr lang="en-US" altLang="en-US" dirty="0" err="1"/>
              <a:t>untuk</a:t>
            </a:r>
            <a:r>
              <a:rPr lang="en-US" altLang="en-US" dirty="0"/>
              <a:t> </a:t>
            </a:r>
            <a:r>
              <a:rPr lang="en-US" altLang="en-US" dirty="0" err="1"/>
              <a:t>melakukan</a:t>
            </a:r>
            <a:r>
              <a:rPr lang="en-US" altLang="en-US" dirty="0"/>
              <a:t> </a:t>
            </a:r>
            <a:r>
              <a:rPr lang="en-US" altLang="en-US" dirty="0" err="1"/>
              <a:t>pekerjaan</a:t>
            </a:r>
            <a:r>
              <a:rPr lang="en-US" altLang="en-US" dirty="0"/>
              <a:t> </a:t>
            </a:r>
            <a:r>
              <a:rPr lang="en-US" altLang="en-US" dirty="0" err="1"/>
              <a:t>sebaik-baiknya</a:t>
            </a:r>
            <a:r>
              <a:rPr lang="en-US" altLang="en-US" dirty="0"/>
              <a:t> </a:t>
            </a:r>
            <a:r>
              <a:rPr lang="en-US" altLang="en-US" dirty="0" err="1"/>
              <a:t>bagi</a:t>
            </a:r>
            <a:r>
              <a:rPr lang="en-US" altLang="en-US" dirty="0"/>
              <a:t> </a:t>
            </a:r>
            <a:r>
              <a:rPr lang="en-US" altLang="en-US" dirty="0" err="1"/>
              <a:t>organisasi</a:t>
            </a:r>
            <a:r>
              <a:rPr lang="en-US" altLang="en-US" dirty="0"/>
              <a:t>/</a:t>
            </a:r>
            <a:r>
              <a:rPr lang="en-US" altLang="en-US" dirty="0" err="1"/>
              <a:t>perusahaan</a:t>
            </a:r>
            <a:endParaRPr lang="en-ID" dirty="0"/>
          </a:p>
        </p:txBody>
      </p:sp>
      <p:sp>
        <p:nvSpPr>
          <p:cNvPr id="4" name="Slide Number Placeholder 3">
            <a:extLst>
              <a:ext uri="{FF2B5EF4-FFF2-40B4-BE49-F238E27FC236}">
                <a16:creationId xmlns:a16="http://schemas.microsoft.com/office/drawing/2014/main" id="{B8A3A71A-24EA-AE01-3FEE-FCE989B5DC21}"/>
              </a:ext>
            </a:extLst>
          </p:cNvPr>
          <p:cNvSpPr>
            <a:spLocks noGrp="1"/>
          </p:cNvSpPr>
          <p:nvPr>
            <p:ph type="sldNum" sz="quarter" idx="12"/>
          </p:nvPr>
        </p:nvSpPr>
        <p:spPr/>
        <p:txBody>
          <a:bodyPr/>
          <a:lstStyle/>
          <a:p>
            <a:fld id="{804142CB-34F8-4AC4-8A4F-0C16B98AFDD0}" type="slidenum">
              <a:rPr lang="en-US" smtClean="0"/>
              <a:t>37</a:t>
            </a:fld>
            <a:endParaRPr lang="en-US"/>
          </a:p>
        </p:txBody>
      </p:sp>
    </p:spTree>
    <p:extLst>
      <p:ext uri="{BB962C8B-B14F-4D97-AF65-F5344CB8AC3E}">
        <p14:creationId xmlns:p14="http://schemas.microsoft.com/office/powerpoint/2010/main" val="325273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521B-DE57-38D3-7BED-7D699E6E2C49}"/>
              </a:ext>
            </a:extLst>
          </p:cNvPr>
          <p:cNvSpPr>
            <a:spLocks noGrp="1"/>
          </p:cNvSpPr>
          <p:nvPr>
            <p:ph type="title"/>
          </p:nvPr>
        </p:nvSpPr>
        <p:spPr/>
        <p:txBody>
          <a:bodyPr>
            <a:normAutofit/>
          </a:bodyPr>
          <a:lstStyle/>
          <a:p>
            <a:r>
              <a:rPr lang="en-US" sz="3200" dirty="0" err="1"/>
              <a:t>Kriteria</a:t>
            </a:r>
            <a:r>
              <a:rPr lang="en-US" sz="3200" dirty="0"/>
              <a:t> </a:t>
            </a:r>
            <a:r>
              <a:rPr lang="en-US" sz="3200" dirty="0" err="1"/>
              <a:t>Efektivitas</a:t>
            </a:r>
            <a:r>
              <a:rPr lang="en-US" sz="3200" dirty="0"/>
              <a:t> </a:t>
            </a:r>
            <a:r>
              <a:rPr lang="en-US" sz="3200" dirty="0" err="1"/>
              <a:t>Kebijakan</a:t>
            </a:r>
            <a:r>
              <a:rPr lang="en-US" sz="3200" dirty="0"/>
              <a:t> </a:t>
            </a:r>
            <a:r>
              <a:rPr lang="en-US" sz="3200" dirty="0" err="1"/>
              <a:t>Kompensasi</a:t>
            </a:r>
            <a:r>
              <a:rPr lang="en-US" sz="3200" dirty="0"/>
              <a:t> (Patton,1977)</a:t>
            </a:r>
            <a:endParaRPr lang="en-ID" sz="3200" dirty="0"/>
          </a:p>
        </p:txBody>
      </p:sp>
      <p:sp>
        <p:nvSpPr>
          <p:cNvPr id="3" name="Content Placeholder 2">
            <a:extLst>
              <a:ext uri="{FF2B5EF4-FFF2-40B4-BE49-F238E27FC236}">
                <a16:creationId xmlns:a16="http://schemas.microsoft.com/office/drawing/2014/main" id="{776CF6E2-2C6E-8173-9234-5AB21E6A7973}"/>
              </a:ext>
            </a:extLst>
          </p:cNvPr>
          <p:cNvSpPr>
            <a:spLocks noGrp="1"/>
          </p:cNvSpPr>
          <p:nvPr>
            <p:ph idx="1"/>
          </p:nvPr>
        </p:nvSpPr>
        <p:spPr/>
        <p:txBody>
          <a:bodyPr>
            <a:normAutofit fontScale="92500" lnSpcReduction="20000"/>
          </a:bodyPr>
          <a:lstStyle/>
          <a:p>
            <a:r>
              <a:rPr lang="en-US" altLang="en-US" sz="2800" dirty="0" err="1"/>
              <a:t>Cukup,memadai</a:t>
            </a:r>
            <a:r>
              <a:rPr lang="en-US" altLang="en-US" sz="2800" dirty="0"/>
              <a:t> – </a:t>
            </a:r>
            <a:r>
              <a:rPr lang="en-US" altLang="en-US" sz="2800" dirty="0" err="1"/>
              <a:t>memenuhi</a:t>
            </a:r>
            <a:r>
              <a:rPr lang="en-US" altLang="en-US" sz="2800" dirty="0"/>
              <a:t> </a:t>
            </a:r>
            <a:r>
              <a:rPr lang="en-US" altLang="en-US" sz="2800" dirty="0" err="1"/>
              <a:t>persyaratan</a:t>
            </a:r>
            <a:r>
              <a:rPr lang="en-US" altLang="en-US" sz="2800" dirty="0"/>
              <a:t> minimal (</a:t>
            </a:r>
            <a:r>
              <a:rPr lang="en-US" altLang="en-US" sz="2800" dirty="0" err="1"/>
              <a:t>pemerintah</a:t>
            </a:r>
            <a:r>
              <a:rPr lang="en-US" altLang="en-US" sz="2800" dirty="0"/>
              <a:t>, </a:t>
            </a:r>
            <a:r>
              <a:rPr lang="en-US" altLang="en-US" sz="2800" dirty="0" err="1"/>
              <a:t>serikat</a:t>
            </a:r>
            <a:r>
              <a:rPr lang="en-US" altLang="en-US" sz="2800" dirty="0"/>
              <a:t> </a:t>
            </a:r>
            <a:r>
              <a:rPr lang="en-US" altLang="en-US" sz="2800" dirty="0" err="1"/>
              <a:t>pekerja</a:t>
            </a:r>
            <a:r>
              <a:rPr lang="en-US" altLang="en-US" sz="2800" dirty="0"/>
              <a:t>, </a:t>
            </a:r>
            <a:r>
              <a:rPr lang="en-US" altLang="en-US" sz="2800" dirty="0" err="1"/>
              <a:t>manajerial</a:t>
            </a:r>
            <a:r>
              <a:rPr lang="en-US" altLang="en-US" sz="2800" dirty="0"/>
              <a:t>)</a:t>
            </a:r>
          </a:p>
          <a:p>
            <a:r>
              <a:rPr lang="en-US" altLang="en-US" sz="2800" dirty="0" err="1"/>
              <a:t>Pantas</a:t>
            </a:r>
            <a:r>
              <a:rPr lang="en-US" altLang="en-US" sz="2800" dirty="0"/>
              <a:t>, </a:t>
            </a:r>
            <a:r>
              <a:rPr lang="en-US" altLang="en-US" sz="2800" dirty="0" err="1"/>
              <a:t>patut</a:t>
            </a:r>
            <a:r>
              <a:rPr lang="en-US" altLang="en-US" sz="2800" dirty="0"/>
              <a:t>, </a:t>
            </a:r>
            <a:r>
              <a:rPr lang="en-US" altLang="en-US" sz="2800" dirty="0" err="1"/>
              <a:t>wajar</a:t>
            </a:r>
            <a:r>
              <a:rPr lang="en-US" altLang="en-US" sz="2800" dirty="0"/>
              <a:t>, </a:t>
            </a:r>
            <a:r>
              <a:rPr lang="en-US" altLang="en-US" sz="2800" dirty="0" err="1"/>
              <a:t>adil</a:t>
            </a:r>
            <a:r>
              <a:rPr lang="en-US" altLang="en-US" sz="2800" dirty="0"/>
              <a:t> – </a:t>
            </a:r>
            <a:r>
              <a:rPr lang="en-US" altLang="en-US" sz="2800" dirty="0" err="1"/>
              <a:t>setiap</a:t>
            </a:r>
            <a:r>
              <a:rPr lang="en-US" altLang="en-US" sz="2800" dirty="0"/>
              <a:t> orang </a:t>
            </a:r>
            <a:r>
              <a:rPr lang="en-US" altLang="en-US" sz="2800" dirty="0" err="1"/>
              <a:t>sebaiknya</a:t>
            </a:r>
            <a:r>
              <a:rPr lang="en-US" altLang="en-US" sz="2800" dirty="0"/>
              <a:t> </a:t>
            </a:r>
            <a:r>
              <a:rPr lang="en-US" altLang="en-US" sz="2800" dirty="0" err="1"/>
              <a:t>dibayar</a:t>
            </a:r>
            <a:r>
              <a:rPr lang="en-US" altLang="en-US" sz="2800" dirty="0"/>
              <a:t> </a:t>
            </a:r>
            <a:r>
              <a:rPr lang="en-US" altLang="en-US" sz="2800" dirty="0" err="1"/>
              <a:t>secara</a:t>
            </a:r>
            <a:r>
              <a:rPr lang="en-US" altLang="en-US" sz="2800" dirty="0"/>
              <a:t> </a:t>
            </a:r>
            <a:r>
              <a:rPr lang="en-US" altLang="en-US" sz="2800" dirty="0" err="1"/>
              <a:t>adil</a:t>
            </a:r>
            <a:r>
              <a:rPr lang="en-US" altLang="en-US" sz="2800" dirty="0"/>
              <a:t> </a:t>
            </a:r>
            <a:r>
              <a:rPr lang="en-US" altLang="en-US" sz="2800" dirty="0" err="1"/>
              <a:t>sesuai</a:t>
            </a:r>
            <a:r>
              <a:rPr lang="en-US" altLang="en-US" sz="2800" dirty="0"/>
              <a:t> </a:t>
            </a:r>
            <a:r>
              <a:rPr lang="en-US" altLang="en-US" sz="2800" dirty="0" err="1"/>
              <a:t>dengan</a:t>
            </a:r>
            <a:r>
              <a:rPr lang="en-US" altLang="en-US" sz="2800" dirty="0"/>
              <a:t> </a:t>
            </a:r>
            <a:r>
              <a:rPr lang="en-US" altLang="en-US" sz="2800" dirty="0" err="1"/>
              <a:t>usaha</a:t>
            </a:r>
            <a:r>
              <a:rPr lang="en-US" altLang="en-US" sz="2800" dirty="0"/>
              <a:t>, </a:t>
            </a:r>
            <a:r>
              <a:rPr lang="en-US" altLang="en-US" sz="2800" dirty="0" err="1"/>
              <a:t>kemampuan</a:t>
            </a:r>
            <a:r>
              <a:rPr lang="en-US" altLang="en-US" sz="2800" dirty="0"/>
              <a:t>, dan </a:t>
            </a:r>
            <a:r>
              <a:rPr lang="en-US" altLang="en-US" sz="2800" dirty="0" err="1"/>
              <a:t>ketrampilannya</a:t>
            </a:r>
            <a:endParaRPr lang="en-US" altLang="en-US" sz="2800" dirty="0"/>
          </a:p>
          <a:p>
            <a:r>
              <a:rPr lang="en-US" altLang="en-US" sz="2800" dirty="0"/>
              <a:t>Balanced (</a:t>
            </a:r>
            <a:r>
              <a:rPr lang="en-US" altLang="en-US" sz="2800" dirty="0" err="1"/>
              <a:t>seimbang</a:t>
            </a:r>
            <a:r>
              <a:rPr lang="en-US" altLang="en-US" sz="2800" dirty="0"/>
              <a:t>, </a:t>
            </a:r>
            <a:r>
              <a:rPr lang="en-US" altLang="en-US" sz="2800" dirty="0" err="1"/>
              <a:t>cocok</a:t>
            </a:r>
            <a:r>
              <a:rPr lang="en-US" altLang="en-US" sz="2800" dirty="0"/>
              <a:t>) – </a:t>
            </a:r>
            <a:r>
              <a:rPr lang="en-US" altLang="en-US" sz="2800" dirty="0" err="1"/>
              <a:t>gaji</a:t>
            </a:r>
            <a:r>
              <a:rPr lang="en-US" altLang="en-US" sz="2800" dirty="0"/>
              <a:t>, </a:t>
            </a:r>
            <a:r>
              <a:rPr lang="en-US" altLang="en-US" sz="2800" dirty="0" err="1"/>
              <a:t>tunjangan</a:t>
            </a:r>
            <a:r>
              <a:rPr lang="en-US" altLang="en-US" sz="2800" dirty="0"/>
              <a:t> dan </a:t>
            </a:r>
            <a:r>
              <a:rPr lang="en-US" altLang="en-US" sz="2800" dirty="0" err="1"/>
              <a:t>imbalan</a:t>
            </a:r>
            <a:r>
              <a:rPr lang="en-US" altLang="en-US" sz="2800" dirty="0"/>
              <a:t> </a:t>
            </a:r>
            <a:r>
              <a:rPr lang="en-US" altLang="en-US" sz="2800" dirty="0" err="1"/>
              <a:t>lainnya</a:t>
            </a:r>
            <a:r>
              <a:rPr lang="en-US" altLang="en-US" sz="2800" dirty="0"/>
              <a:t> </a:t>
            </a:r>
            <a:r>
              <a:rPr lang="en-US" altLang="en-US" sz="2800" dirty="0" err="1"/>
              <a:t>sebaiknya</a:t>
            </a:r>
            <a:r>
              <a:rPr lang="en-US" altLang="en-US" sz="2800" dirty="0"/>
              <a:t> </a:t>
            </a:r>
            <a:r>
              <a:rPr lang="en-US" altLang="en-US" sz="2800" dirty="0" err="1"/>
              <a:t>berupa</a:t>
            </a:r>
            <a:r>
              <a:rPr lang="en-US" altLang="en-US" sz="2800" dirty="0"/>
              <a:t> </a:t>
            </a:r>
            <a:r>
              <a:rPr lang="en-US" altLang="en-US" sz="2800" dirty="0" err="1"/>
              <a:t>paket</a:t>
            </a:r>
            <a:r>
              <a:rPr lang="en-US" altLang="en-US" sz="2800" dirty="0"/>
              <a:t> </a:t>
            </a:r>
            <a:r>
              <a:rPr lang="en-US" altLang="en-US" sz="2800" dirty="0" err="1"/>
              <a:t>imbalan</a:t>
            </a:r>
            <a:r>
              <a:rPr lang="en-US" altLang="en-US" sz="2800" dirty="0"/>
              <a:t> yang </a:t>
            </a:r>
            <a:r>
              <a:rPr lang="en-US" altLang="en-US" sz="2800" dirty="0" err="1"/>
              <a:t>layak</a:t>
            </a:r>
            <a:r>
              <a:rPr lang="en-US" altLang="en-US" sz="2800" dirty="0"/>
              <a:t>/</a:t>
            </a:r>
            <a:r>
              <a:rPr lang="en-US" altLang="en-US" sz="2800" dirty="0" err="1"/>
              <a:t>pantas</a:t>
            </a:r>
            <a:endParaRPr lang="en-US" altLang="en-US" sz="2800" dirty="0"/>
          </a:p>
          <a:p>
            <a:r>
              <a:rPr lang="en-US" altLang="en-US" sz="2800" i="1" dirty="0"/>
              <a:t>Cost-effective </a:t>
            </a:r>
            <a:r>
              <a:rPr lang="en-US" altLang="en-US" sz="2800" dirty="0"/>
              <a:t>– </a:t>
            </a:r>
            <a:r>
              <a:rPr lang="en-US" altLang="en-US" sz="2800" dirty="0" err="1"/>
              <a:t>sebaiknya</a:t>
            </a:r>
            <a:r>
              <a:rPr lang="en-US" altLang="en-US" sz="2800" dirty="0"/>
              <a:t> </a:t>
            </a:r>
            <a:r>
              <a:rPr lang="en-US" altLang="en-US" sz="2800" dirty="0" err="1"/>
              <a:t>tidak</a:t>
            </a:r>
            <a:r>
              <a:rPr lang="en-US" altLang="en-US" sz="2800" dirty="0"/>
              <a:t> </a:t>
            </a:r>
            <a:r>
              <a:rPr lang="en-US" altLang="en-US" sz="2800" dirty="0" err="1"/>
              <a:t>berlebihan</a:t>
            </a:r>
            <a:r>
              <a:rPr lang="en-US" altLang="en-US" sz="2800" dirty="0"/>
              <a:t>, </a:t>
            </a:r>
            <a:r>
              <a:rPr lang="en-US" altLang="en-US" sz="2800" dirty="0" err="1"/>
              <a:t>diertimbangkan</a:t>
            </a:r>
            <a:r>
              <a:rPr lang="en-US" altLang="en-US" sz="2800" dirty="0"/>
              <a:t> </a:t>
            </a:r>
            <a:r>
              <a:rPr lang="en-US" altLang="en-US" sz="2800" dirty="0" err="1"/>
              <a:t>sesuai</a:t>
            </a:r>
            <a:r>
              <a:rPr lang="en-US" altLang="en-US" sz="2800" dirty="0"/>
              <a:t> </a:t>
            </a:r>
            <a:r>
              <a:rPr lang="en-US" altLang="en-US" sz="2800" dirty="0" err="1"/>
              <a:t>dengan</a:t>
            </a:r>
            <a:r>
              <a:rPr lang="en-US" altLang="en-US" sz="2800" dirty="0"/>
              <a:t> </a:t>
            </a:r>
            <a:r>
              <a:rPr lang="en-US" altLang="en-US" sz="2800" dirty="0" err="1"/>
              <a:t>kemampuan</a:t>
            </a:r>
            <a:r>
              <a:rPr lang="en-US" altLang="en-US" sz="2800" dirty="0"/>
              <a:t> </a:t>
            </a:r>
            <a:r>
              <a:rPr lang="en-US" altLang="en-US" sz="2800" dirty="0" err="1"/>
              <a:t>organisasi</a:t>
            </a:r>
            <a:endParaRPr lang="en-US" altLang="en-US" sz="2800" dirty="0"/>
          </a:p>
          <a:p>
            <a:r>
              <a:rPr lang="en-US" altLang="en-US" sz="2800" i="1" dirty="0"/>
              <a:t>Secure </a:t>
            </a:r>
            <a:r>
              <a:rPr lang="en-US" altLang="en-US" sz="2800" dirty="0"/>
              <a:t>(</a:t>
            </a:r>
            <a:r>
              <a:rPr lang="en-US" altLang="en-US" sz="2800" dirty="0" err="1"/>
              <a:t>aman</a:t>
            </a:r>
            <a:r>
              <a:rPr lang="en-US" altLang="en-US" sz="2800" dirty="0"/>
              <a:t>) – </a:t>
            </a:r>
            <a:r>
              <a:rPr lang="en-US" altLang="en-US" sz="2800" dirty="0" err="1"/>
              <a:t>sebaiknya</a:t>
            </a:r>
            <a:r>
              <a:rPr lang="en-US" altLang="en-US" sz="2800" dirty="0"/>
              <a:t> </a:t>
            </a:r>
            <a:r>
              <a:rPr lang="en-US" altLang="en-US" sz="2800" dirty="0" err="1"/>
              <a:t>dapat</a:t>
            </a:r>
            <a:r>
              <a:rPr lang="en-US" altLang="en-US" sz="2800" dirty="0"/>
              <a:t> </a:t>
            </a:r>
            <a:r>
              <a:rPr lang="en-US" altLang="en-US" sz="2800" dirty="0" err="1"/>
              <a:t>membantu</a:t>
            </a:r>
            <a:r>
              <a:rPr lang="en-US" altLang="en-US" sz="2800" dirty="0"/>
              <a:t> </a:t>
            </a:r>
            <a:r>
              <a:rPr lang="en-US" altLang="en-US" sz="2800" dirty="0" err="1"/>
              <a:t>karyawan</a:t>
            </a:r>
            <a:r>
              <a:rPr lang="en-US" altLang="en-US" sz="2800" dirty="0"/>
              <a:t> </a:t>
            </a:r>
            <a:r>
              <a:rPr lang="en-US" altLang="en-US" sz="2800" dirty="0" err="1"/>
              <a:t>merasa</a:t>
            </a:r>
            <a:r>
              <a:rPr lang="en-US" altLang="en-US" sz="2800" dirty="0"/>
              <a:t> </a:t>
            </a:r>
            <a:r>
              <a:rPr lang="en-US" altLang="en-US" sz="2800" dirty="0" err="1"/>
              <a:t>aman</a:t>
            </a:r>
            <a:r>
              <a:rPr lang="en-US" altLang="en-US" sz="2800" dirty="0"/>
              <a:t> </a:t>
            </a:r>
            <a:r>
              <a:rPr lang="en-US" altLang="en-US" sz="2800" dirty="0" err="1"/>
              <a:t>dalam</a:t>
            </a:r>
            <a:r>
              <a:rPr lang="en-US" altLang="en-US" sz="2800" dirty="0"/>
              <a:t> </a:t>
            </a:r>
            <a:r>
              <a:rPr lang="en-US" altLang="en-US" sz="2800" dirty="0" err="1"/>
              <a:t>memenuhi</a:t>
            </a:r>
            <a:r>
              <a:rPr lang="en-US" altLang="en-US" sz="2800" dirty="0"/>
              <a:t> </a:t>
            </a:r>
            <a:r>
              <a:rPr lang="en-US" altLang="en-US" sz="2800" dirty="0" err="1"/>
              <a:t>kebutuhan</a:t>
            </a:r>
            <a:r>
              <a:rPr lang="en-US" altLang="en-US" sz="2800" dirty="0"/>
              <a:t> </a:t>
            </a:r>
            <a:r>
              <a:rPr lang="en-US" altLang="en-US" sz="2800" dirty="0" err="1"/>
              <a:t>dasar</a:t>
            </a:r>
            <a:r>
              <a:rPr lang="en-US" altLang="en-US" sz="2800" dirty="0"/>
              <a:t> </a:t>
            </a:r>
            <a:r>
              <a:rPr lang="en-US" altLang="en-US" sz="2800" dirty="0" err="1"/>
              <a:t>mereka</a:t>
            </a:r>
            <a:endParaRPr lang="en-US" altLang="en-US" sz="2800" i="1" dirty="0"/>
          </a:p>
          <a:p>
            <a:r>
              <a:rPr lang="en-US" altLang="en-US" sz="2800" i="1" dirty="0"/>
              <a:t>Incentive-providing </a:t>
            </a:r>
            <a:r>
              <a:rPr lang="en-US" altLang="en-US" sz="2800" dirty="0"/>
              <a:t>– </a:t>
            </a:r>
            <a:r>
              <a:rPr lang="en-US" altLang="en-US" sz="2800" dirty="0" err="1"/>
              <a:t>sebaiknya</a:t>
            </a:r>
            <a:r>
              <a:rPr lang="en-US" altLang="en-US" sz="2800" dirty="0"/>
              <a:t> </a:t>
            </a:r>
            <a:r>
              <a:rPr lang="en-US" altLang="en-US" sz="2800" dirty="0" err="1"/>
              <a:t>dapat</a:t>
            </a:r>
            <a:r>
              <a:rPr lang="en-US" altLang="en-US" sz="2800" dirty="0"/>
              <a:t> </a:t>
            </a:r>
            <a:r>
              <a:rPr lang="en-US" altLang="en-US" sz="2800" dirty="0" err="1"/>
              <a:t>memotivasi</a:t>
            </a:r>
            <a:r>
              <a:rPr lang="en-US" altLang="en-US" sz="2800" dirty="0"/>
              <a:t> </a:t>
            </a:r>
            <a:r>
              <a:rPr lang="en-US" altLang="en-US" sz="2800" dirty="0" err="1"/>
              <a:t>karyawan</a:t>
            </a:r>
            <a:r>
              <a:rPr lang="en-US" altLang="en-US" sz="2800" dirty="0"/>
              <a:t> </a:t>
            </a:r>
            <a:r>
              <a:rPr lang="en-US" altLang="en-US" sz="2800" dirty="0" err="1"/>
              <a:t>untuk</a:t>
            </a:r>
            <a:r>
              <a:rPr lang="en-US" altLang="en-US" sz="2800" dirty="0"/>
              <a:t> </a:t>
            </a:r>
            <a:r>
              <a:rPr lang="en-US" altLang="en-US" sz="2800" dirty="0" err="1"/>
              <a:t>bekerja</a:t>
            </a:r>
            <a:r>
              <a:rPr lang="en-US" altLang="en-US" sz="2800" dirty="0"/>
              <a:t> </a:t>
            </a:r>
            <a:r>
              <a:rPr lang="en-US" altLang="en-US" sz="2800" dirty="0" err="1"/>
              <a:t>lebih</a:t>
            </a:r>
            <a:r>
              <a:rPr lang="en-US" altLang="en-US" sz="2800" dirty="0"/>
              <a:t> </a:t>
            </a:r>
            <a:r>
              <a:rPr lang="en-US" altLang="en-US" sz="2800" dirty="0" err="1"/>
              <a:t>efektif</a:t>
            </a:r>
            <a:r>
              <a:rPr lang="en-US" altLang="en-US" sz="2800" dirty="0"/>
              <a:t> dan </a:t>
            </a:r>
            <a:r>
              <a:rPr lang="en-US" altLang="en-US" sz="2800" dirty="0" err="1"/>
              <a:t>produktif</a:t>
            </a:r>
            <a:endParaRPr lang="en-US" altLang="en-US" sz="2800" dirty="0"/>
          </a:p>
          <a:p>
            <a:r>
              <a:rPr lang="en-US" altLang="en-US" sz="2800" dirty="0" err="1"/>
              <a:t>Dapat</a:t>
            </a:r>
            <a:r>
              <a:rPr lang="en-US" altLang="en-US" sz="2800" dirty="0"/>
              <a:t> </a:t>
            </a:r>
            <a:r>
              <a:rPr lang="en-US" altLang="en-US" sz="2800" dirty="0" err="1"/>
              <a:t>diterima</a:t>
            </a:r>
            <a:r>
              <a:rPr lang="en-US" altLang="en-US" sz="2800" dirty="0"/>
              <a:t> oleh </a:t>
            </a:r>
            <a:r>
              <a:rPr lang="en-US" altLang="en-US" sz="2800" dirty="0" err="1"/>
              <a:t>karyawan</a:t>
            </a:r>
            <a:endParaRPr lang="en-US" altLang="en-US" sz="2800" dirty="0"/>
          </a:p>
        </p:txBody>
      </p:sp>
      <p:sp>
        <p:nvSpPr>
          <p:cNvPr id="4" name="Slide Number Placeholder 3">
            <a:extLst>
              <a:ext uri="{FF2B5EF4-FFF2-40B4-BE49-F238E27FC236}">
                <a16:creationId xmlns:a16="http://schemas.microsoft.com/office/drawing/2014/main" id="{188AAA4E-6A24-A170-E0E8-EA52E859F3F5}"/>
              </a:ext>
            </a:extLst>
          </p:cNvPr>
          <p:cNvSpPr>
            <a:spLocks noGrp="1"/>
          </p:cNvSpPr>
          <p:nvPr>
            <p:ph type="sldNum" sz="quarter" idx="12"/>
          </p:nvPr>
        </p:nvSpPr>
        <p:spPr/>
        <p:txBody>
          <a:bodyPr/>
          <a:lstStyle/>
          <a:p>
            <a:fld id="{804142CB-34F8-4AC4-8A4F-0C16B98AFDD0}" type="slidenum">
              <a:rPr lang="en-US" smtClean="0"/>
              <a:t>38</a:t>
            </a:fld>
            <a:endParaRPr lang="en-US"/>
          </a:p>
        </p:txBody>
      </p:sp>
    </p:spTree>
    <p:extLst>
      <p:ext uri="{BB962C8B-B14F-4D97-AF65-F5344CB8AC3E}">
        <p14:creationId xmlns:p14="http://schemas.microsoft.com/office/powerpoint/2010/main" val="41674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A13C2E-F118-41B1-96DC-8849E903B8E4}"/>
              </a:ext>
            </a:extLst>
          </p:cNvPr>
          <p:cNvSpPr>
            <a:spLocks noGrp="1"/>
          </p:cNvSpPr>
          <p:nvPr>
            <p:ph type="sldNum" sz="quarter" idx="12"/>
          </p:nvPr>
        </p:nvSpPr>
        <p:spPr/>
        <p:txBody>
          <a:bodyPr/>
          <a:lstStyle/>
          <a:p>
            <a:fld id="{804142CB-34F8-4AC4-8A4F-0C16B98AFDD0}" type="slidenum">
              <a:rPr lang="en-US" smtClean="0"/>
              <a:t>39</a:t>
            </a:fld>
            <a:endParaRPr lang="en-US"/>
          </a:p>
        </p:txBody>
      </p:sp>
    </p:spTree>
    <p:extLst>
      <p:ext uri="{BB962C8B-B14F-4D97-AF65-F5344CB8AC3E}">
        <p14:creationId xmlns:p14="http://schemas.microsoft.com/office/powerpoint/2010/main" val="86815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9FA590-46E1-1069-7A02-DA1AB4C3075E}"/>
              </a:ext>
            </a:extLst>
          </p:cNvPr>
          <p:cNvSpPr>
            <a:spLocks noGrp="1"/>
          </p:cNvSpPr>
          <p:nvPr>
            <p:ph type="sldNum" sz="quarter" idx="12"/>
          </p:nvPr>
        </p:nvSpPr>
        <p:spPr/>
        <p:txBody>
          <a:bodyPr/>
          <a:lstStyle/>
          <a:p>
            <a:fld id="{804142CB-34F8-4AC4-8A4F-0C16B98AFDD0}" type="slidenum">
              <a:rPr lang="en-US" smtClean="0"/>
              <a:t>4</a:t>
            </a:fld>
            <a:endParaRPr lang="en-US"/>
          </a:p>
        </p:txBody>
      </p:sp>
      <p:pic>
        <p:nvPicPr>
          <p:cNvPr id="5" name="Picture 4">
            <a:extLst>
              <a:ext uri="{FF2B5EF4-FFF2-40B4-BE49-F238E27FC236}">
                <a16:creationId xmlns:a16="http://schemas.microsoft.com/office/drawing/2014/main" id="{16E5705A-078E-76DC-394F-D25A2A96C8C1}"/>
              </a:ext>
            </a:extLst>
          </p:cNvPr>
          <p:cNvPicPr>
            <a:picLocks noChangeAspect="1"/>
          </p:cNvPicPr>
          <p:nvPr/>
        </p:nvPicPr>
        <p:blipFill>
          <a:blip r:embed="rId2"/>
          <a:stretch>
            <a:fillRect/>
          </a:stretch>
        </p:blipFill>
        <p:spPr>
          <a:xfrm>
            <a:off x="7762240" y="1403273"/>
            <a:ext cx="4276566" cy="2948218"/>
          </a:xfrm>
          <a:prstGeom prst="rect">
            <a:avLst/>
          </a:prstGeom>
        </p:spPr>
      </p:pic>
      <p:sp>
        <p:nvSpPr>
          <p:cNvPr id="6" name="TextBox 5">
            <a:extLst>
              <a:ext uri="{FF2B5EF4-FFF2-40B4-BE49-F238E27FC236}">
                <a16:creationId xmlns:a16="http://schemas.microsoft.com/office/drawing/2014/main" id="{D58A1E68-0748-0039-3ACC-0D89579CFEA0}"/>
              </a:ext>
            </a:extLst>
          </p:cNvPr>
          <p:cNvSpPr txBox="1"/>
          <p:nvPr/>
        </p:nvSpPr>
        <p:spPr>
          <a:xfrm>
            <a:off x="436439" y="1338685"/>
            <a:ext cx="7092121" cy="3970318"/>
          </a:xfrm>
          <a:prstGeom prst="rect">
            <a:avLst/>
          </a:prstGeom>
          <a:noFill/>
        </p:spPr>
        <p:txBody>
          <a:bodyPr wrap="square" rtlCol="0">
            <a:spAutoFit/>
          </a:bodyPr>
          <a:lstStyle/>
          <a:p>
            <a:pPr algn="ctr"/>
            <a:r>
              <a:rPr lang="en-US" dirty="0" err="1"/>
              <a:t>Definisi</a:t>
            </a:r>
            <a:r>
              <a:rPr lang="en-US" dirty="0"/>
              <a:t>:</a:t>
            </a:r>
          </a:p>
          <a:p>
            <a:endParaRPr lang="en-US" dirty="0"/>
          </a:p>
          <a:p>
            <a:r>
              <a:rPr lang="en-US" dirty="0" err="1"/>
              <a:t>Manajemen</a:t>
            </a:r>
            <a:r>
              <a:rPr lang="en-US" dirty="0"/>
              <a:t> </a:t>
            </a:r>
            <a:r>
              <a:rPr lang="en-US" dirty="0" err="1"/>
              <a:t>adalah</a:t>
            </a:r>
            <a:r>
              <a:rPr lang="en-US" dirty="0"/>
              <a:t> proses </a:t>
            </a:r>
            <a:r>
              <a:rPr lang="en-US" dirty="0" err="1"/>
              <a:t>perencanaan</a:t>
            </a:r>
            <a:r>
              <a:rPr lang="en-US" dirty="0"/>
              <a:t>, </a:t>
            </a:r>
            <a:r>
              <a:rPr lang="en-US" dirty="0" err="1"/>
              <a:t>pengorganisasian</a:t>
            </a:r>
            <a:r>
              <a:rPr lang="en-US" dirty="0"/>
              <a:t>, </a:t>
            </a:r>
            <a:r>
              <a:rPr lang="en-US" dirty="0" err="1"/>
              <a:t>menggerakkan</a:t>
            </a:r>
            <a:r>
              <a:rPr lang="en-US" dirty="0"/>
              <a:t> dan </a:t>
            </a:r>
            <a:r>
              <a:rPr lang="en-US" dirty="0" err="1"/>
              <a:t>mengarahkan</a:t>
            </a:r>
            <a:r>
              <a:rPr lang="en-US" dirty="0"/>
              <a:t> </a:t>
            </a:r>
            <a:r>
              <a:rPr lang="en-US" dirty="0" err="1"/>
              <a:t>serta</a:t>
            </a:r>
            <a:r>
              <a:rPr lang="en-US" dirty="0"/>
              <a:t> </a:t>
            </a:r>
            <a:r>
              <a:rPr lang="en-US" dirty="0" err="1"/>
              <a:t>mengontrol</a:t>
            </a:r>
            <a:r>
              <a:rPr lang="en-US" dirty="0"/>
              <a:t> </a:t>
            </a:r>
            <a:r>
              <a:rPr lang="en-US" dirty="0" err="1"/>
              <a:t>aktivitas</a:t>
            </a:r>
            <a:r>
              <a:rPr lang="en-US" dirty="0"/>
              <a:t> </a:t>
            </a:r>
            <a:r>
              <a:rPr lang="en-US" dirty="0" err="1"/>
              <a:t>organisasi</a:t>
            </a:r>
            <a:r>
              <a:rPr lang="en-US" dirty="0"/>
              <a:t> agar </a:t>
            </a:r>
            <a:r>
              <a:rPr lang="en-US" dirty="0" err="1"/>
              <a:t>tujuan</a:t>
            </a:r>
            <a:r>
              <a:rPr lang="en-US" dirty="0"/>
              <a:t> </a:t>
            </a:r>
            <a:r>
              <a:rPr lang="en-US" dirty="0" err="1"/>
              <a:t>organisasi</a:t>
            </a:r>
            <a:r>
              <a:rPr lang="en-US" dirty="0"/>
              <a:t> </a:t>
            </a:r>
            <a:r>
              <a:rPr lang="en-US" dirty="0" err="1"/>
              <a:t>dapat</a:t>
            </a:r>
            <a:r>
              <a:rPr lang="en-US" dirty="0"/>
              <a:t> </a:t>
            </a:r>
            <a:r>
              <a:rPr lang="en-US" dirty="0" err="1"/>
              <a:t>tercapai</a:t>
            </a:r>
            <a:r>
              <a:rPr lang="en-US" dirty="0"/>
              <a:t> (POAC)</a:t>
            </a:r>
          </a:p>
          <a:p>
            <a:endParaRPr lang="en-US" dirty="0"/>
          </a:p>
          <a:p>
            <a:r>
              <a:rPr lang="en-ID" b="0" i="0" dirty="0" err="1">
                <a:solidFill>
                  <a:srgbClr val="021F2D"/>
                </a:solidFill>
                <a:effectLst/>
              </a:rPr>
              <a:t>Perencanaan</a:t>
            </a:r>
            <a:r>
              <a:rPr lang="en-ID" b="0" i="0" dirty="0">
                <a:solidFill>
                  <a:srgbClr val="021F2D"/>
                </a:solidFill>
                <a:effectLst/>
              </a:rPr>
              <a:t> </a:t>
            </a:r>
            <a:r>
              <a:rPr lang="en-ID" b="0" i="0" dirty="0" err="1">
                <a:solidFill>
                  <a:srgbClr val="021F2D"/>
                </a:solidFill>
                <a:effectLst/>
              </a:rPr>
              <a:t>diartikan</a:t>
            </a:r>
            <a:r>
              <a:rPr lang="en-ID" b="0" i="0" dirty="0">
                <a:solidFill>
                  <a:srgbClr val="021F2D"/>
                </a:solidFill>
                <a:effectLst/>
              </a:rPr>
              <a:t> </a:t>
            </a:r>
            <a:r>
              <a:rPr lang="en-ID" b="0" i="0" dirty="0" err="1">
                <a:solidFill>
                  <a:srgbClr val="021F2D"/>
                </a:solidFill>
                <a:effectLst/>
              </a:rPr>
              <a:t>sebagai</a:t>
            </a:r>
            <a:r>
              <a:rPr lang="en-ID" b="0" i="0" dirty="0">
                <a:solidFill>
                  <a:srgbClr val="021F2D"/>
                </a:solidFill>
                <a:effectLst/>
              </a:rPr>
              <a:t> </a:t>
            </a:r>
            <a:r>
              <a:rPr lang="en-ID" b="0" i="0" dirty="0" err="1">
                <a:solidFill>
                  <a:srgbClr val="021F2D"/>
                </a:solidFill>
                <a:effectLst/>
              </a:rPr>
              <a:t>suatu</a:t>
            </a:r>
            <a:r>
              <a:rPr lang="en-ID" b="0" i="0" dirty="0">
                <a:solidFill>
                  <a:srgbClr val="021F2D"/>
                </a:solidFill>
                <a:effectLst/>
              </a:rPr>
              <a:t> proses </a:t>
            </a:r>
            <a:r>
              <a:rPr lang="en-ID" b="0" i="0" dirty="0" err="1">
                <a:solidFill>
                  <a:srgbClr val="021F2D"/>
                </a:solidFill>
                <a:effectLst/>
              </a:rPr>
              <a:t>pemilihan</a:t>
            </a:r>
            <a:r>
              <a:rPr lang="en-ID" b="0" i="0" dirty="0">
                <a:solidFill>
                  <a:srgbClr val="021F2D"/>
                </a:solidFill>
                <a:effectLst/>
              </a:rPr>
              <a:t> dan </a:t>
            </a:r>
            <a:r>
              <a:rPr lang="en-ID" b="0" i="0" dirty="0" err="1">
                <a:solidFill>
                  <a:srgbClr val="021F2D"/>
                </a:solidFill>
                <a:effectLst/>
              </a:rPr>
              <a:t>menghubung-hubungkan</a:t>
            </a:r>
            <a:r>
              <a:rPr lang="en-ID" b="0" i="0" dirty="0">
                <a:solidFill>
                  <a:srgbClr val="021F2D"/>
                </a:solidFill>
                <a:effectLst/>
              </a:rPr>
              <a:t> </a:t>
            </a:r>
            <a:r>
              <a:rPr lang="en-ID" b="0" i="0" dirty="0" err="1">
                <a:solidFill>
                  <a:srgbClr val="021F2D"/>
                </a:solidFill>
                <a:effectLst/>
              </a:rPr>
              <a:t>fakta</a:t>
            </a:r>
            <a:r>
              <a:rPr lang="en-ID" b="0" i="0" dirty="0">
                <a:solidFill>
                  <a:srgbClr val="021F2D"/>
                </a:solidFill>
                <a:effectLst/>
              </a:rPr>
              <a:t>, </a:t>
            </a:r>
            <a:r>
              <a:rPr lang="en-ID" b="0" i="0" dirty="0" err="1">
                <a:solidFill>
                  <a:srgbClr val="021F2D"/>
                </a:solidFill>
                <a:effectLst/>
              </a:rPr>
              <a:t>serta</a:t>
            </a:r>
            <a:r>
              <a:rPr lang="en-ID" b="0" i="0" dirty="0">
                <a:solidFill>
                  <a:srgbClr val="021F2D"/>
                </a:solidFill>
                <a:effectLst/>
              </a:rPr>
              <a:t> </a:t>
            </a:r>
            <a:r>
              <a:rPr lang="en-ID" b="0" i="0" dirty="0" err="1">
                <a:solidFill>
                  <a:srgbClr val="021F2D"/>
                </a:solidFill>
                <a:effectLst/>
              </a:rPr>
              <a:t>menggunakannya</a:t>
            </a:r>
            <a:r>
              <a:rPr lang="en-ID" b="0" i="0" dirty="0">
                <a:solidFill>
                  <a:srgbClr val="021F2D"/>
                </a:solidFill>
                <a:effectLst/>
              </a:rPr>
              <a:t> </a:t>
            </a:r>
            <a:r>
              <a:rPr lang="en-ID" b="0" i="0" dirty="0" err="1">
                <a:solidFill>
                  <a:srgbClr val="021F2D"/>
                </a:solidFill>
                <a:effectLst/>
              </a:rPr>
              <a:t>untuk</a:t>
            </a:r>
            <a:r>
              <a:rPr lang="en-ID" b="0" i="0" dirty="0">
                <a:solidFill>
                  <a:srgbClr val="021F2D"/>
                </a:solidFill>
                <a:effectLst/>
              </a:rPr>
              <a:t> </a:t>
            </a:r>
            <a:r>
              <a:rPr lang="en-ID" b="0" i="0" dirty="0" err="1">
                <a:solidFill>
                  <a:srgbClr val="021F2D"/>
                </a:solidFill>
                <a:effectLst/>
              </a:rPr>
              <a:t>menyusun</a:t>
            </a:r>
            <a:r>
              <a:rPr lang="en-ID" b="0" i="0" dirty="0">
                <a:solidFill>
                  <a:srgbClr val="021F2D"/>
                </a:solidFill>
                <a:effectLst/>
              </a:rPr>
              <a:t> </a:t>
            </a:r>
            <a:r>
              <a:rPr lang="en-ID" b="0" i="0" dirty="0" err="1">
                <a:solidFill>
                  <a:srgbClr val="021F2D"/>
                </a:solidFill>
                <a:effectLst/>
              </a:rPr>
              <a:t>asumsi-asumsi</a:t>
            </a:r>
            <a:r>
              <a:rPr lang="en-ID" b="0" i="0" dirty="0">
                <a:solidFill>
                  <a:srgbClr val="021F2D"/>
                </a:solidFill>
                <a:effectLst/>
              </a:rPr>
              <a:t> yang </a:t>
            </a:r>
            <a:r>
              <a:rPr lang="en-ID" b="0" i="0" dirty="0" err="1">
                <a:solidFill>
                  <a:srgbClr val="021F2D"/>
                </a:solidFill>
                <a:effectLst/>
              </a:rPr>
              <a:t>diduga</a:t>
            </a:r>
            <a:r>
              <a:rPr lang="en-ID" b="0" i="0" dirty="0">
                <a:solidFill>
                  <a:srgbClr val="021F2D"/>
                </a:solidFill>
                <a:effectLst/>
              </a:rPr>
              <a:t> </a:t>
            </a:r>
            <a:r>
              <a:rPr lang="en-ID" b="0" i="0" dirty="0" err="1">
                <a:solidFill>
                  <a:srgbClr val="021F2D"/>
                </a:solidFill>
                <a:effectLst/>
              </a:rPr>
              <a:t>bakal</a:t>
            </a:r>
            <a:r>
              <a:rPr lang="en-ID" b="0" i="0" dirty="0">
                <a:solidFill>
                  <a:srgbClr val="021F2D"/>
                </a:solidFill>
                <a:effectLst/>
              </a:rPr>
              <a:t> </a:t>
            </a:r>
            <a:r>
              <a:rPr lang="en-ID" b="0" i="0" dirty="0" err="1">
                <a:solidFill>
                  <a:srgbClr val="021F2D"/>
                </a:solidFill>
                <a:effectLst/>
              </a:rPr>
              <a:t>terjadi</a:t>
            </a:r>
            <a:r>
              <a:rPr lang="en-ID" b="0" i="0" dirty="0">
                <a:solidFill>
                  <a:srgbClr val="021F2D"/>
                </a:solidFill>
                <a:effectLst/>
              </a:rPr>
              <a:t> di masa </a:t>
            </a:r>
            <a:r>
              <a:rPr lang="en-ID" b="0" i="0" dirty="0" err="1">
                <a:solidFill>
                  <a:srgbClr val="021F2D"/>
                </a:solidFill>
                <a:effectLst/>
              </a:rPr>
              <a:t>datang</a:t>
            </a:r>
            <a:r>
              <a:rPr lang="en-ID" b="0" i="0" dirty="0">
                <a:solidFill>
                  <a:srgbClr val="021F2D"/>
                </a:solidFill>
                <a:effectLst/>
              </a:rPr>
              <a:t>, </a:t>
            </a:r>
            <a:r>
              <a:rPr lang="en-ID" b="0" i="0" dirty="0" err="1">
                <a:solidFill>
                  <a:srgbClr val="021F2D"/>
                </a:solidFill>
                <a:effectLst/>
              </a:rPr>
              <a:t>untuk</a:t>
            </a:r>
            <a:r>
              <a:rPr lang="en-ID" b="0" i="0" dirty="0">
                <a:solidFill>
                  <a:srgbClr val="021F2D"/>
                </a:solidFill>
                <a:effectLst/>
              </a:rPr>
              <a:t> </a:t>
            </a:r>
            <a:r>
              <a:rPr lang="en-ID" b="0" i="0" dirty="0" err="1">
                <a:solidFill>
                  <a:srgbClr val="021F2D"/>
                </a:solidFill>
                <a:effectLst/>
              </a:rPr>
              <a:t>kemudian</a:t>
            </a:r>
            <a:r>
              <a:rPr lang="en-ID" b="0" i="0" dirty="0">
                <a:solidFill>
                  <a:srgbClr val="021F2D"/>
                </a:solidFill>
                <a:effectLst/>
              </a:rPr>
              <a:t> </a:t>
            </a:r>
            <a:r>
              <a:rPr lang="en-ID" b="0" i="0" dirty="0" err="1">
                <a:solidFill>
                  <a:srgbClr val="021F2D"/>
                </a:solidFill>
                <a:effectLst/>
              </a:rPr>
              <a:t>merumuskan</a:t>
            </a:r>
            <a:r>
              <a:rPr lang="en-ID" b="0" i="0" dirty="0">
                <a:solidFill>
                  <a:srgbClr val="021F2D"/>
                </a:solidFill>
                <a:effectLst/>
              </a:rPr>
              <a:t> </a:t>
            </a:r>
            <a:r>
              <a:rPr lang="en-ID" b="0" i="0" dirty="0" err="1">
                <a:solidFill>
                  <a:srgbClr val="021F2D"/>
                </a:solidFill>
                <a:effectLst/>
              </a:rPr>
              <a:t>kegiatan-kegiatan</a:t>
            </a:r>
            <a:r>
              <a:rPr lang="en-ID" b="0" i="0" dirty="0">
                <a:solidFill>
                  <a:srgbClr val="021F2D"/>
                </a:solidFill>
                <a:effectLst/>
              </a:rPr>
              <a:t> yang </a:t>
            </a:r>
            <a:r>
              <a:rPr lang="en-ID" b="0" i="0" dirty="0" err="1">
                <a:solidFill>
                  <a:srgbClr val="021F2D"/>
                </a:solidFill>
                <a:effectLst/>
              </a:rPr>
              <a:t>diusulkan</a:t>
            </a:r>
            <a:r>
              <a:rPr lang="en-ID" b="0" i="0" dirty="0">
                <a:solidFill>
                  <a:srgbClr val="021F2D"/>
                </a:solidFill>
                <a:effectLst/>
              </a:rPr>
              <a:t> demi </a:t>
            </a:r>
            <a:r>
              <a:rPr lang="en-ID" b="0" i="0" dirty="0" err="1">
                <a:solidFill>
                  <a:srgbClr val="021F2D"/>
                </a:solidFill>
                <a:effectLst/>
              </a:rPr>
              <a:t>tercapainya</a:t>
            </a:r>
            <a:r>
              <a:rPr lang="en-ID" b="0" i="0" dirty="0">
                <a:solidFill>
                  <a:srgbClr val="021F2D"/>
                </a:solidFill>
                <a:effectLst/>
              </a:rPr>
              <a:t> </a:t>
            </a:r>
            <a:r>
              <a:rPr lang="en-ID" b="0" i="0" dirty="0" err="1">
                <a:solidFill>
                  <a:srgbClr val="021F2D"/>
                </a:solidFill>
                <a:effectLst/>
              </a:rPr>
              <a:t>tujuan-tujuan</a:t>
            </a:r>
            <a:r>
              <a:rPr lang="en-ID" b="0" i="0" dirty="0">
                <a:solidFill>
                  <a:srgbClr val="021F2D"/>
                </a:solidFill>
                <a:effectLst/>
              </a:rPr>
              <a:t> yang </a:t>
            </a:r>
            <a:r>
              <a:rPr lang="en-ID" b="0" i="0" dirty="0" err="1">
                <a:solidFill>
                  <a:srgbClr val="021F2D"/>
                </a:solidFill>
                <a:effectLst/>
              </a:rPr>
              <a:t>diharapkan</a:t>
            </a:r>
            <a:endParaRPr lang="en-ID" b="0" i="0" dirty="0">
              <a:solidFill>
                <a:srgbClr val="021F2D"/>
              </a:solidFill>
              <a:effectLst/>
            </a:endParaRPr>
          </a:p>
          <a:p>
            <a:endParaRPr lang="en-ID" dirty="0">
              <a:solidFill>
                <a:srgbClr val="021F2D"/>
              </a:solidFill>
            </a:endParaRPr>
          </a:p>
          <a:p>
            <a:r>
              <a:rPr lang="en-US" dirty="0"/>
              <a:t>Control system </a:t>
            </a:r>
            <a:r>
              <a:rPr lang="en-US" dirty="0" err="1"/>
              <a:t>adalah</a:t>
            </a:r>
            <a:r>
              <a:rPr lang="en-US" dirty="0"/>
              <a:t> </a:t>
            </a:r>
            <a:r>
              <a:rPr lang="en-US" dirty="0" err="1"/>
              <a:t>seperangkat</a:t>
            </a:r>
            <a:r>
              <a:rPr lang="en-US" dirty="0"/>
              <a:t> system </a:t>
            </a:r>
            <a:r>
              <a:rPr lang="en-US" dirty="0" err="1"/>
              <a:t>dalam</a:t>
            </a:r>
            <a:r>
              <a:rPr lang="en-US" dirty="0"/>
              <a:t> </a:t>
            </a:r>
            <a:r>
              <a:rPr lang="en-US" dirty="0" err="1"/>
              <a:t>organisasi</a:t>
            </a:r>
            <a:r>
              <a:rPr lang="en-US" dirty="0"/>
              <a:t> yang </a:t>
            </a:r>
            <a:r>
              <a:rPr lang="en-US" dirty="0" err="1"/>
              <a:t>digunakan</a:t>
            </a:r>
            <a:r>
              <a:rPr lang="en-US" dirty="0"/>
              <a:t> </a:t>
            </a:r>
            <a:r>
              <a:rPr lang="en-US" dirty="0" err="1"/>
              <a:t>untuk</a:t>
            </a:r>
            <a:r>
              <a:rPr lang="en-US" dirty="0"/>
              <a:t> </a:t>
            </a:r>
            <a:r>
              <a:rPr lang="en-US" dirty="0" err="1"/>
              <a:t>mengendalikan</a:t>
            </a:r>
            <a:r>
              <a:rPr lang="en-US" dirty="0"/>
              <a:t> </a:t>
            </a:r>
            <a:r>
              <a:rPr lang="en-US" dirty="0" err="1"/>
              <a:t>tujuan</a:t>
            </a:r>
            <a:r>
              <a:rPr lang="en-US" dirty="0"/>
              <a:t> </a:t>
            </a:r>
            <a:r>
              <a:rPr lang="en-US" dirty="0" err="1"/>
              <a:t>organisasi</a:t>
            </a:r>
            <a:endParaRPr lang="en-ID" dirty="0"/>
          </a:p>
        </p:txBody>
      </p:sp>
    </p:spTree>
    <p:extLst>
      <p:ext uri="{BB962C8B-B14F-4D97-AF65-F5344CB8AC3E}">
        <p14:creationId xmlns:p14="http://schemas.microsoft.com/office/powerpoint/2010/main" val="172499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229FB9-3E1B-2F3C-5783-3EBB5B1EFBA4}"/>
              </a:ext>
            </a:extLst>
          </p:cNvPr>
          <p:cNvSpPr>
            <a:spLocks noGrp="1"/>
          </p:cNvSpPr>
          <p:nvPr>
            <p:ph type="sldNum" sz="quarter" idx="12"/>
          </p:nvPr>
        </p:nvSpPr>
        <p:spPr/>
        <p:txBody>
          <a:bodyPr/>
          <a:lstStyle/>
          <a:p>
            <a:fld id="{804142CB-34F8-4AC4-8A4F-0C16B98AFDD0}" type="slidenum">
              <a:rPr lang="en-US" smtClean="0"/>
              <a:t>5</a:t>
            </a:fld>
            <a:endParaRPr lang="en-US"/>
          </a:p>
        </p:txBody>
      </p:sp>
      <p:sp>
        <p:nvSpPr>
          <p:cNvPr id="5" name="Text Box 1">
            <a:extLst>
              <a:ext uri="{FF2B5EF4-FFF2-40B4-BE49-F238E27FC236}">
                <a16:creationId xmlns:a16="http://schemas.microsoft.com/office/drawing/2014/main" id="{301A56B4-DB48-5314-A060-F339AA3771FA}"/>
              </a:ext>
            </a:extLst>
          </p:cNvPr>
          <p:cNvSpPr txBox="1"/>
          <p:nvPr/>
        </p:nvSpPr>
        <p:spPr>
          <a:xfrm>
            <a:off x="2065655" y="309426"/>
            <a:ext cx="8007350" cy="706755"/>
          </a:xfrm>
          <a:prstGeom prst="rect">
            <a:avLst/>
          </a:prstGeom>
          <a:noFill/>
        </p:spPr>
        <p:txBody>
          <a:bodyPr wrap="none" rtlCol="0">
            <a:spAutoFit/>
          </a:bodyPr>
          <a:lstStyle/>
          <a:p>
            <a:r>
              <a:rPr lang="en-US" sz="4000" dirty="0"/>
              <a:t>SISTEM PENGENDALIAN MANAJEMEN</a:t>
            </a:r>
          </a:p>
        </p:txBody>
      </p:sp>
      <p:sp>
        <p:nvSpPr>
          <p:cNvPr id="6" name="Text Box 2">
            <a:extLst>
              <a:ext uri="{FF2B5EF4-FFF2-40B4-BE49-F238E27FC236}">
                <a16:creationId xmlns:a16="http://schemas.microsoft.com/office/drawing/2014/main" id="{8D0BB4D2-2493-FC18-0FFA-A0DEF3257A3E}"/>
              </a:ext>
            </a:extLst>
          </p:cNvPr>
          <p:cNvSpPr txBox="1"/>
          <p:nvPr/>
        </p:nvSpPr>
        <p:spPr>
          <a:xfrm>
            <a:off x="495935" y="1451972"/>
            <a:ext cx="10661922" cy="3737946"/>
          </a:xfrm>
          <a:prstGeom prst="rect">
            <a:avLst/>
          </a:prstGeom>
          <a:noFill/>
        </p:spPr>
        <p:txBody>
          <a:bodyPr wrap="square" rtlCol="0">
            <a:spAutoFit/>
          </a:bodyPr>
          <a:lstStyle/>
          <a:p>
            <a:pPr marL="457200" indent="-457200" fontAlgn="auto">
              <a:lnSpc>
                <a:spcPct val="150000"/>
              </a:lnSpc>
              <a:spcAft>
                <a:spcPts val="0"/>
              </a:spcAft>
              <a:buFont typeface="Arial" panose="020B0604020202020204" pitchFamily="34" charset="0"/>
              <a:buChar char="•"/>
              <a:defRPr/>
            </a:pPr>
            <a:r>
              <a:rPr lang="en-US" altLang="id-ID" sz="2000" dirty="0">
                <a:sym typeface="+mn-ea"/>
              </a:rPr>
              <a:t>S</a:t>
            </a:r>
            <a:r>
              <a:rPr lang="id-ID" sz="2000" dirty="0">
                <a:sym typeface="+mn-ea"/>
              </a:rPr>
              <a:t>istem pengendalian manajemen adalah sebuah sistem yang terdiri dari beberapa sub sistem yang saling berkaitan, seperti pemrograman, penganggaran, akuntansi, pelaporan, dan pertanggungjawaban untuk membantu manajemen mempengaruhi orang lain dalam sebuah perusahaan, agar mau mencapai tujuan perusahaan melalui strategi tertentu secara efektif dan efisien.</a:t>
            </a:r>
            <a:r>
              <a:rPr lang="en-US" sz="2000" dirty="0">
                <a:sym typeface="+mn-ea"/>
              </a:rPr>
              <a:t> (Robert N. Anthony &amp; Vijay Govindarajan)</a:t>
            </a:r>
          </a:p>
          <a:p>
            <a:pPr marL="457200" indent="-457200" fontAlgn="auto">
              <a:lnSpc>
                <a:spcPct val="150000"/>
              </a:lnSpc>
              <a:spcAft>
                <a:spcPts val="0"/>
              </a:spcAft>
              <a:buFont typeface="Arial" panose="020B0604020202020204" pitchFamily="34" charset="0"/>
              <a:buChar char="•"/>
              <a:defRPr/>
            </a:pPr>
            <a:r>
              <a:rPr lang="en-US" sz="2000" dirty="0" err="1">
                <a:sym typeface="+mn-ea"/>
              </a:rPr>
              <a:t>Suatu</a:t>
            </a:r>
            <a:r>
              <a:rPr lang="en-US" sz="2000" dirty="0">
                <a:sym typeface="+mn-ea"/>
              </a:rPr>
              <a:t> system yang </a:t>
            </a:r>
            <a:r>
              <a:rPr lang="en-US" sz="2000" dirty="0" err="1">
                <a:sym typeface="+mn-ea"/>
              </a:rPr>
              <a:t>dirancang</a:t>
            </a:r>
            <a:r>
              <a:rPr lang="en-US" sz="2000" dirty="0">
                <a:sym typeface="+mn-ea"/>
              </a:rPr>
              <a:t> agar strategi yang </a:t>
            </a:r>
            <a:r>
              <a:rPr lang="en-US" sz="2000" dirty="0" err="1">
                <a:sym typeface="+mn-ea"/>
              </a:rPr>
              <a:t>dijalankan</a:t>
            </a:r>
            <a:r>
              <a:rPr lang="en-US" sz="2000" dirty="0">
                <a:sym typeface="+mn-ea"/>
              </a:rPr>
              <a:t> </a:t>
            </a:r>
            <a:r>
              <a:rPr lang="en-US" sz="2000" dirty="0" err="1">
                <a:sym typeface="+mn-ea"/>
              </a:rPr>
              <a:t>sesuai</a:t>
            </a:r>
            <a:r>
              <a:rPr lang="en-US" sz="2000" dirty="0">
                <a:sym typeface="+mn-ea"/>
              </a:rPr>
              <a:t> </a:t>
            </a:r>
            <a:r>
              <a:rPr lang="en-US" sz="2000" dirty="0" err="1">
                <a:sym typeface="+mn-ea"/>
              </a:rPr>
              <a:t>dengan</a:t>
            </a:r>
            <a:r>
              <a:rPr lang="en-US" sz="2000" dirty="0">
                <a:sym typeface="+mn-ea"/>
              </a:rPr>
              <a:t> </a:t>
            </a:r>
            <a:r>
              <a:rPr lang="en-US" sz="2000" dirty="0" err="1">
                <a:sym typeface="+mn-ea"/>
              </a:rPr>
              <a:t>tujuan</a:t>
            </a:r>
            <a:r>
              <a:rPr lang="en-US" sz="2000" dirty="0">
                <a:sym typeface="+mn-ea"/>
              </a:rPr>
              <a:t> </a:t>
            </a:r>
            <a:r>
              <a:rPr lang="en-US" sz="2000" dirty="0" err="1">
                <a:sym typeface="+mn-ea"/>
              </a:rPr>
              <a:t>organisasi</a:t>
            </a:r>
            <a:r>
              <a:rPr lang="en-US" sz="2000" dirty="0">
                <a:sym typeface="+mn-ea"/>
              </a:rPr>
              <a:t> </a:t>
            </a:r>
            <a:r>
              <a:rPr lang="en-US" sz="2000" dirty="0" err="1">
                <a:sym typeface="+mn-ea"/>
              </a:rPr>
              <a:t>dengan</a:t>
            </a:r>
            <a:r>
              <a:rPr lang="en-US" sz="2000" dirty="0">
                <a:sym typeface="+mn-ea"/>
              </a:rPr>
              <a:t> </a:t>
            </a:r>
            <a:r>
              <a:rPr lang="en-US" sz="2000" dirty="0" err="1">
                <a:sym typeface="+mn-ea"/>
              </a:rPr>
              <a:t>menetapkan</a:t>
            </a:r>
            <a:r>
              <a:rPr lang="en-US" sz="2000" dirty="0">
                <a:sym typeface="+mn-ea"/>
              </a:rPr>
              <a:t> </a:t>
            </a:r>
            <a:r>
              <a:rPr lang="en-US" sz="2000" dirty="0" err="1">
                <a:sym typeface="+mn-ea"/>
              </a:rPr>
              <a:t>standar</a:t>
            </a:r>
            <a:r>
              <a:rPr lang="en-US" sz="2000" dirty="0">
                <a:sym typeface="+mn-ea"/>
              </a:rPr>
              <a:t>, </a:t>
            </a:r>
            <a:r>
              <a:rPr lang="en-US" sz="2000" dirty="0" err="1">
                <a:sym typeface="+mn-ea"/>
              </a:rPr>
              <a:t>menerima</a:t>
            </a:r>
            <a:r>
              <a:rPr lang="en-US" sz="2000" dirty="0">
                <a:sym typeface="+mn-ea"/>
              </a:rPr>
              <a:t> feedback </a:t>
            </a:r>
            <a:r>
              <a:rPr lang="en-US" sz="2000" dirty="0" err="1">
                <a:sym typeface="+mn-ea"/>
              </a:rPr>
              <a:t>berupa</a:t>
            </a:r>
            <a:r>
              <a:rPr lang="en-US" sz="2000" dirty="0">
                <a:sym typeface="+mn-ea"/>
              </a:rPr>
              <a:t> </a:t>
            </a:r>
            <a:r>
              <a:rPr lang="en-US" sz="2000" dirty="0" err="1">
                <a:sym typeface="+mn-ea"/>
              </a:rPr>
              <a:t>kinerja</a:t>
            </a:r>
            <a:r>
              <a:rPr lang="en-US" sz="2000" dirty="0">
                <a:sym typeface="+mn-ea"/>
              </a:rPr>
              <a:t> dan </a:t>
            </a:r>
            <a:r>
              <a:rPr lang="en-US" sz="2000" dirty="0" err="1">
                <a:sym typeface="+mn-ea"/>
              </a:rPr>
              <a:t>mengambil</a:t>
            </a:r>
            <a:r>
              <a:rPr lang="en-US" sz="2000" dirty="0">
                <a:sym typeface="+mn-ea"/>
              </a:rPr>
              <a:t> </a:t>
            </a:r>
            <a:r>
              <a:rPr lang="en-US" sz="2000" dirty="0" err="1">
                <a:sym typeface="+mn-ea"/>
              </a:rPr>
              <a:t>tindakan</a:t>
            </a:r>
            <a:r>
              <a:rPr lang="en-US" sz="2000" dirty="0">
                <a:sym typeface="+mn-ea"/>
              </a:rPr>
              <a:t> yang </a:t>
            </a:r>
            <a:r>
              <a:rPr lang="en-US" sz="2000" dirty="0" err="1">
                <a:sym typeface="+mn-ea"/>
              </a:rPr>
              <a:t>diperlukan</a:t>
            </a:r>
            <a:r>
              <a:rPr lang="en-US" sz="2000" dirty="0">
                <a:sym typeface="+mn-ea"/>
              </a:rPr>
              <a:t> (Hansen &amp; Maryanne)</a:t>
            </a:r>
            <a:endParaRPr lang="id-ID" sz="2000" dirty="0">
              <a:sym typeface="+mn-ea"/>
            </a:endParaRPr>
          </a:p>
        </p:txBody>
      </p:sp>
    </p:spTree>
    <p:extLst>
      <p:ext uri="{BB962C8B-B14F-4D97-AF65-F5344CB8AC3E}">
        <p14:creationId xmlns:p14="http://schemas.microsoft.com/office/powerpoint/2010/main" val="26212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8C9C33-8F49-35D5-F6A4-306A814C559B}"/>
              </a:ext>
            </a:extLst>
          </p:cNvPr>
          <p:cNvSpPr>
            <a:spLocks noGrp="1"/>
          </p:cNvSpPr>
          <p:nvPr>
            <p:ph type="sldNum" sz="quarter" idx="12"/>
          </p:nvPr>
        </p:nvSpPr>
        <p:spPr/>
        <p:txBody>
          <a:bodyPr/>
          <a:lstStyle/>
          <a:p>
            <a:fld id="{804142CB-34F8-4AC4-8A4F-0C16B98AFDD0}" type="slidenum">
              <a:rPr lang="en-US" smtClean="0"/>
              <a:t>6</a:t>
            </a:fld>
            <a:endParaRPr lang="en-US"/>
          </a:p>
        </p:txBody>
      </p:sp>
      <p:sp>
        <p:nvSpPr>
          <p:cNvPr id="5" name="TextBox 4">
            <a:extLst>
              <a:ext uri="{FF2B5EF4-FFF2-40B4-BE49-F238E27FC236}">
                <a16:creationId xmlns:a16="http://schemas.microsoft.com/office/drawing/2014/main" id="{55D1EE1D-B79E-EC49-424E-81DB0C1B13D5}"/>
              </a:ext>
            </a:extLst>
          </p:cNvPr>
          <p:cNvSpPr txBox="1"/>
          <p:nvPr/>
        </p:nvSpPr>
        <p:spPr>
          <a:xfrm>
            <a:off x="3886204" y="1222517"/>
            <a:ext cx="7530540" cy="5078313"/>
          </a:xfrm>
          <a:prstGeom prst="rect">
            <a:avLst/>
          </a:prstGeom>
          <a:noFill/>
        </p:spPr>
        <p:txBody>
          <a:bodyPr wrap="square" rtlCol="0">
            <a:spAutoFit/>
          </a:bodyPr>
          <a:lstStyle/>
          <a:p>
            <a:pPr marL="342900" indent="-342900">
              <a:buAutoNum type="arabicPeriod"/>
            </a:pPr>
            <a:r>
              <a:rPr lang="en-ID" sz="1800" b="1" dirty="0" err="1">
                <a:effectLst/>
                <a:ea typeface="Times New Roman" panose="02020603050405020304" pitchFamily="18" charset="0"/>
                <a:cs typeface="Times New Roman" panose="02020603050405020304" pitchFamily="18" charset="0"/>
              </a:rPr>
              <a:t>Lingkungan</a:t>
            </a:r>
            <a:r>
              <a:rPr lang="en-ID" sz="1800" b="1" dirty="0">
                <a:effectLst/>
                <a:ea typeface="Times New Roman" panose="02020603050405020304" pitchFamily="18" charset="0"/>
                <a:cs typeface="Times New Roman" panose="02020603050405020304" pitchFamily="18" charset="0"/>
              </a:rPr>
              <a:t> </a:t>
            </a:r>
            <a:r>
              <a:rPr lang="en-ID" sz="1800" b="1" dirty="0" err="1">
                <a:effectLst/>
                <a:ea typeface="Times New Roman" panose="02020603050405020304" pitchFamily="18" charset="0"/>
                <a:cs typeface="Times New Roman" panose="02020603050405020304" pitchFamily="18" charset="0"/>
              </a:rPr>
              <a:t>Pengendalian</a:t>
            </a:r>
            <a:r>
              <a:rPr lang="en-ID" sz="1800" b="1" dirty="0">
                <a:effectLst/>
                <a:ea typeface="Times New Roman" panose="02020603050405020304" pitchFamily="18" charset="0"/>
                <a:cs typeface="Times New Roman" panose="02020603050405020304" pitchFamily="18" charset="0"/>
              </a:rPr>
              <a:t> </a:t>
            </a:r>
            <a:r>
              <a:rPr lang="en-ID" sz="1800" b="1" i="1" dirty="0">
                <a:effectLst/>
                <a:ea typeface="Times New Roman" panose="02020603050405020304" pitchFamily="18" charset="0"/>
                <a:cs typeface="Times New Roman" panose="02020603050405020304" pitchFamily="18" charset="0"/>
              </a:rPr>
              <a:t>(Environment Control)</a:t>
            </a:r>
          </a:p>
          <a:p>
            <a:pPr marL="357188" lvl="1"/>
            <a:r>
              <a:rPr lang="en-ID" dirty="0" err="1">
                <a:effectLst/>
                <a:ea typeface="Times New Roman" panose="02020603050405020304" pitchFamily="18" charset="0"/>
                <a:cs typeface="Times New Roman" panose="02020603050405020304" pitchFamily="18" charset="0"/>
              </a:rPr>
              <a:t>Perangkat</a:t>
            </a:r>
            <a:r>
              <a:rPr lang="en-ID" dirty="0">
                <a:effectLst/>
                <a:ea typeface="Times New Roman" panose="02020603050405020304" pitchFamily="18" charset="0"/>
                <a:cs typeface="Times New Roman" panose="02020603050405020304" pitchFamily="18" charset="0"/>
              </a:rPr>
              <a:t> proses dan </a:t>
            </a:r>
            <a:r>
              <a:rPr lang="en-ID" dirty="0" err="1">
                <a:effectLst/>
                <a:ea typeface="Times New Roman" panose="02020603050405020304" pitchFamily="18" charset="0"/>
                <a:cs typeface="Times New Roman" panose="02020603050405020304" pitchFamily="18" charset="0"/>
              </a:rPr>
              <a:t>struktur</a:t>
            </a:r>
            <a:r>
              <a:rPr lang="en-ID" dirty="0">
                <a:effectLst/>
                <a:ea typeface="Times New Roman" panose="02020603050405020304" pitchFamily="18" charset="0"/>
                <a:cs typeface="Times New Roman" panose="02020603050405020304" pitchFamily="18" charset="0"/>
              </a:rPr>
              <a:t> yang </a:t>
            </a:r>
            <a:r>
              <a:rPr lang="en-ID" dirty="0" err="1">
                <a:effectLst/>
                <a:ea typeface="Times New Roman" panose="02020603050405020304" pitchFamily="18" charset="0"/>
                <a:cs typeface="Times New Roman" panose="02020603050405020304" pitchFamily="18" charset="0"/>
              </a:rPr>
              <a:t>menjadi</a:t>
            </a:r>
            <a:r>
              <a:rPr lang="en-ID" dirty="0">
                <a:effectLst/>
                <a:ea typeface="Times New Roman" panose="02020603050405020304" pitchFamily="18" charset="0"/>
                <a:cs typeface="Times New Roman" panose="02020603050405020304" pitchFamily="18" charset="0"/>
              </a:rPr>
              <a:t> </a:t>
            </a:r>
            <a:r>
              <a:rPr lang="en-ID" dirty="0" err="1">
                <a:effectLst/>
                <a:ea typeface="Times New Roman" panose="02020603050405020304" pitchFamily="18" charset="0"/>
                <a:cs typeface="Times New Roman" panose="02020603050405020304" pitchFamily="18" charset="0"/>
              </a:rPr>
              <a:t>dasar</a:t>
            </a:r>
            <a:r>
              <a:rPr lang="en-ID" dirty="0">
                <a:effectLst/>
                <a:ea typeface="Times New Roman" panose="02020603050405020304" pitchFamily="18" charset="0"/>
                <a:cs typeface="Times New Roman" panose="02020603050405020304" pitchFamily="18" charset="0"/>
              </a:rPr>
              <a:t> </a:t>
            </a:r>
            <a:r>
              <a:rPr lang="en-ID" dirty="0" err="1">
                <a:effectLst/>
                <a:ea typeface="Times New Roman" panose="02020603050405020304" pitchFamily="18" charset="0"/>
                <a:cs typeface="Times New Roman" panose="02020603050405020304" pitchFamily="18" charset="0"/>
              </a:rPr>
              <a:t>dalam</a:t>
            </a:r>
            <a:r>
              <a:rPr lang="en-ID" dirty="0">
                <a:effectLst/>
                <a:ea typeface="Times New Roman" panose="02020603050405020304" pitchFamily="18" charset="0"/>
                <a:cs typeface="Times New Roman" panose="02020603050405020304" pitchFamily="18" charset="0"/>
              </a:rPr>
              <a:t> </a:t>
            </a:r>
            <a:r>
              <a:rPr lang="en-ID" dirty="0" err="1">
                <a:effectLst/>
                <a:ea typeface="Times New Roman" panose="02020603050405020304" pitchFamily="18" charset="0"/>
                <a:cs typeface="Times New Roman" panose="02020603050405020304" pitchFamily="18" charset="0"/>
              </a:rPr>
              <a:t>pelaksanaan</a:t>
            </a:r>
            <a:r>
              <a:rPr lang="en-ID" dirty="0">
                <a:effectLst/>
                <a:ea typeface="Times New Roman" panose="02020603050405020304" pitchFamily="18" charset="0"/>
                <a:cs typeface="Times New Roman" panose="02020603050405020304" pitchFamily="18" charset="0"/>
              </a:rPr>
              <a:t> </a:t>
            </a:r>
            <a:r>
              <a:rPr lang="en-ID" dirty="0" err="1">
                <a:effectLst/>
                <a:ea typeface="Times New Roman" panose="02020603050405020304" pitchFamily="18" charset="0"/>
                <a:cs typeface="Times New Roman" panose="02020603050405020304" pitchFamily="18" charset="0"/>
              </a:rPr>
              <a:t>pengendalian</a:t>
            </a:r>
            <a:r>
              <a:rPr lang="en-ID" dirty="0">
                <a:effectLst/>
                <a:ea typeface="Times New Roman" panose="02020603050405020304" pitchFamily="18" charset="0"/>
                <a:cs typeface="Times New Roman" panose="02020603050405020304" pitchFamily="18" charset="0"/>
              </a:rPr>
              <a:t> internal </a:t>
            </a:r>
            <a:r>
              <a:rPr lang="en-ID" dirty="0" err="1">
                <a:effectLst/>
                <a:ea typeface="Times New Roman" panose="02020603050405020304" pitchFamily="18" charset="0"/>
                <a:cs typeface="Times New Roman" panose="02020603050405020304" pitchFamily="18" charset="0"/>
              </a:rPr>
              <a:t>dalam</a:t>
            </a:r>
            <a:r>
              <a:rPr lang="en-ID" dirty="0">
                <a:effectLst/>
                <a:ea typeface="Times New Roman" panose="02020603050405020304" pitchFamily="18" charset="0"/>
                <a:cs typeface="Times New Roman" panose="02020603050405020304" pitchFamily="18" charset="0"/>
              </a:rPr>
              <a:t> </a:t>
            </a:r>
            <a:r>
              <a:rPr lang="en-ID" dirty="0" err="1">
                <a:effectLst/>
                <a:ea typeface="Times New Roman" panose="02020603050405020304" pitchFamily="18" charset="0"/>
                <a:cs typeface="Times New Roman" panose="02020603050405020304" pitchFamily="18" charset="0"/>
              </a:rPr>
              <a:t>organisasi</a:t>
            </a:r>
            <a:r>
              <a:rPr lang="en-ID" dirty="0">
                <a:effectLst/>
                <a:ea typeface="Times New Roman" panose="02020603050405020304" pitchFamily="18" charset="0"/>
                <a:cs typeface="Times New Roman" panose="02020603050405020304" pitchFamily="18" charset="0"/>
              </a:rPr>
              <a:t> (</a:t>
            </a:r>
            <a:r>
              <a:rPr lang="en-ID" sz="1800" i="0" dirty="0" err="1">
                <a:solidFill>
                  <a:srgbClr val="000000"/>
                </a:solidFill>
                <a:effectLst/>
                <a:latin typeface="Cambria" panose="02040503050406030204" pitchFamily="18" charset="0"/>
              </a:rPr>
              <a:t>etika</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organisasi</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pelaksanaan</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tugas</a:t>
            </a:r>
            <a:r>
              <a:rPr lang="en-ID" sz="1800" i="0" dirty="0">
                <a:solidFill>
                  <a:srgbClr val="000000"/>
                </a:solidFill>
                <a:effectLst/>
                <a:latin typeface="Cambria" panose="02040503050406030204" pitchFamily="18" charset="0"/>
              </a:rPr>
              <a:t> dan </a:t>
            </a:r>
            <a:r>
              <a:rPr lang="en-ID" sz="1800" i="0" dirty="0" err="1">
                <a:solidFill>
                  <a:srgbClr val="000000"/>
                </a:solidFill>
                <a:effectLst/>
                <a:latin typeface="Cambria" panose="02040503050406030204" pitchFamily="18" charset="0"/>
              </a:rPr>
              <a:t>tanggung</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jawab</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manajemen</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struktur</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organisasi</a:t>
            </a:r>
            <a:r>
              <a:rPr lang="en-ID" sz="1800" i="0" dirty="0">
                <a:solidFill>
                  <a:srgbClr val="000000"/>
                </a:solidFill>
                <a:effectLst/>
                <a:latin typeface="Cambria" panose="02040503050406030204" pitchFamily="18" charset="0"/>
              </a:rPr>
              <a:t> dan </a:t>
            </a:r>
            <a:r>
              <a:rPr lang="en-ID" sz="1800" i="0" dirty="0" err="1">
                <a:solidFill>
                  <a:srgbClr val="000000"/>
                </a:solidFill>
                <a:effectLst/>
                <a:latin typeface="Cambria" panose="02040503050406030204" pitchFamily="18" charset="0"/>
              </a:rPr>
              <a:t>wewenang</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pengembangan</a:t>
            </a:r>
            <a:r>
              <a:rPr lang="en-ID" sz="1800" i="0" dirty="0">
                <a:solidFill>
                  <a:srgbClr val="000000"/>
                </a:solidFill>
                <a:effectLst/>
                <a:latin typeface="Cambria" panose="02040503050406030204" pitchFamily="18" charset="0"/>
              </a:rPr>
              <a:t> </a:t>
            </a:r>
            <a:r>
              <a:rPr lang="en-ID" sz="1800" i="0" dirty="0" err="1">
                <a:solidFill>
                  <a:srgbClr val="000000"/>
                </a:solidFill>
                <a:effectLst/>
                <a:latin typeface="Cambria" panose="02040503050406030204" pitchFamily="18" charset="0"/>
              </a:rPr>
              <a:t>kompetensi</a:t>
            </a:r>
            <a:r>
              <a:rPr lang="en-ID" dirty="0">
                <a:solidFill>
                  <a:srgbClr val="000000"/>
                </a:solidFill>
                <a:latin typeface="Cambria" panose="02040503050406030204" pitchFamily="18" charset="0"/>
              </a:rPr>
              <a:t>, </a:t>
            </a:r>
            <a:r>
              <a:rPr lang="en-ID" dirty="0" err="1">
                <a:solidFill>
                  <a:srgbClr val="000000"/>
                </a:solidFill>
                <a:latin typeface="Cambria" panose="02040503050406030204" pitchFamily="18" charset="0"/>
              </a:rPr>
              <a:t>tolok</a:t>
            </a:r>
            <a:r>
              <a:rPr lang="en-ID" dirty="0">
                <a:solidFill>
                  <a:srgbClr val="000000"/>
                </a:solidFill>
                <a:latin typeface="Cambria" panose="02040503050406030204" pitchFamily="18" charset="0"/>
              </a:rPr>
              <a:t> </a:t>
            </a:r>
            <a:r>
              <a:rPr lang="en-ID" dirty="0" err="1">
                <a:solidFill>
                  <a:srgbClr val="000000"/>
                </a:solidFill>
                <a:latin typeface="Cambria" panose="02040503050406030204" pitchFamily="18" charset="0"/>
              </a:rPr>
              <a:t>ukur</a:t>
            </a:r>
            <a:r>
              <a:rPr lang="en-ID" dirty="0">
                <a:solidFill>
                  <a:srgbClr val="000000"/>
                </a:solidFill>
                <a:latin typeface="Cambria" panose="02040503050406030204" pitchFamily="18" charset="0"/>
              </a:rPr>
              <a:t> </a:t>
            </a:r>
            <a:r>
              <a:rPr lang="en-ID" dirty="0" err="1">
                <a:solidFill>
                  <a:srgbClr val="000000"/>
                </a:solidFill>
                <a:latin typeface="Cambria" panose="02040503050406030204" pitchFamily="18" charset="0"/>
              </a:rPr>
              <a:t>kinerja</a:t>
            </a:r>
            <a:r>
              <a:rPr lang="en-ID" dirty="0">
                <a:solidFill>
                  <a:srgbClr val="000000"/>
                </a:solidFill>
                <a:latin typeface="Cambria" panose="02040503050406030204" pitchFamily="18" charset="0"/>
              </a:rPr>
              <a:t> dan </a:t>
            </a:r>
            <a:r>
              <a:rPr lang="en-ID" dirty="0" err="1">
                <a:solidFill>
                  <a:srgbClr val="000000"/>
                </a:solidFill>
                <a:latin typeface="Cambria" panose="02040503050406030204" pitchFamily="18" charset="0"/>
              </a:rPr>
              <a:t>insentif</a:t>
            </a:r>
            <a:r>
              <a:rPr lang="en-ID" dirty="0">
                <a:solidFill>
                  <a:srgbClr val="000000"/>
                </a:solidFill>
                <a:latin typeface="Cambria" panose="02040503050406030204" pitchFamily="18" charset="0"/>
              </a:rPr>
              <a:t>) </a:t>
            </a:r>
            <a:endParaRPr lang="en-ID" b="1" dirty="0">
              <a:effectLst/>
              <a:ea typeface="Times New Roman" panose="02020603050405020304" pitchFamily="18" charset="0"/>
              <a:cs typeface="Times New Roman" panose="02020603050405020304" pitchFamily="18" charset="0"/>
            </a:endParaRPr>
          </a:p>
          <a:p>
            <a:pPr marL="342900" indent="-342900">
              <a:buAutoNum type="arabicPeriod"/>
            </a:pPr>
            <a:r>
              <a:rPr lang="en-ID" sz="1800" b="1" dirty="0" err="1">
                <a:effectLst/>
                <a:ea typeface="Times New Roman" panose="02020603050405020304" pitchFamily="18" charset="0"/>
              </a:rPr>
              <a:t>Penaksiran</a:t>
            </a:r>
            <a:r>
              <a:rPr lang="en-ID" sz="1800" b="1" dirty="0">
                <a:effectLst/>
                <a:ea typeface="Times New Roman" panose="02020603050405020304" pitchFamily="18" charset="0"/>
              </a:rPr>
              <a:t> </a:t>
            </a:r>
            <a:r>
              <a:rPr lang="en-ID" sz="1800" b="1" dirty="0" err="1">
                <a:effectLst/>
                <a:ea typeface="Times New Roman" panose="02020603050405020304" pitchFamily="18" charset="0"/>
              </a:rPr>
              <a:t>Risiko</a:t>
            </a:r>
            <a:r>
              <a:rPr lang="en-ID" sz="1800" b="1" dirty="0">
                <a:effectLst/>
                <a:ea typeface="Times New Roman" panose="02020603050405020304" pitchFamily="18" charset="0"/>
              </a:rPr>
              <a:t> </a:t>
            </a:r>
            <a:r>
              <a:rPr lang="en-ID" sz="1800" b="1" i="1" dirty="0">
                <a:effectLst/>
                <a:ea typeface="Times New Roman" panose="02020603050405020304" pitchFamily="18" charset="0"/>
                <a:cs typeface="Times New Roman" panose="02020603050405020304" pitchFamily="18" charset="0"/>
              </a:rPr>
              <a:t>(Risk </a:t>
            </a:r>
            <a:r>
              <a:rPr lang="en-ID" sz="1800" b="1" i="1" dirty="0" err="1">
                <a:effectLst/>
                <a:ea typeface="Times New Roman" panose="02020603050405020304" pitchFamily="18" charset="0"/>
                <a:cs typeface="Times New Roman" panose="02020603050405020304" pitchFamily="18" charset="0"/>
              </a:rPr>
              <a:t>Assesment</a:t>
            </a:r>
            <a:r>
              <a:rPr lang="en-ID" sz="1800" b="1" i="1" dirty="0">
                <a:effectLst/>
                <a:ea typeface="Times New Roman" panose="02020603050405020304" pitchFamily="18" charset="0"/>
                <a:cs typeface="Times New Roman" panose="02020603050405020304" pitchFamily="18" charset="0"/>
              </a:rPr>
              <a:t>)</a:t>
            </a:r>
          </a:p>
          <a:p>
            <a:pPr marL="357188" lvl="1"/>
            <a:r>
              <a:rPr lang="en-ID" sz="1800" dirty="0" err="1">
                <a:solidFill>
                  <a:srgbClr val="222222"/>
                </a:solidFill>
                <a:effectLst/>
                <a:ea typeface="Times New Roman" panose="02020603050405020304" pitchFamily="18" charset="0"/>
                <a:cs typeface="Times New Roman" panose="02020603050405020304" pitchFamily="18" charset="0"/>
              </a:rPr>
              <a:t>Identifikasi</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entitas</a:t>
            </a:r>
            <a:r>
              <a:rPr lang="en-ID" sz="1800" dirty="0">
                <a:solidFill>
                  <a:srgbClr val="222222"/>
                </a:solidFill>
                <a:effectLst/>
                <a:ea typeface="Times New Roman" panose="02020603050405020304" pitchFamily="18" charset="0"/>
                <a:cs typeface="Times New Roman" panose="02020603050405020304" pitchFamily="18" charset="0"/>
              </a:rPr>
              <a:t> dan </a:t>
            </a:r>
            <a:r>
              <a:rPr lang="en-ID" sz="1800" dirty="0" err="1">
                <a:solidFill>
                  <a:srgbClr val="222222"/>
                </a:solidFill>
                <a:effectLst/>
                <a:ea typeface="Times New Roman" panose="02020603050405020304" pitchFamily="18" charset="0"/>
                <a:cs typeface="Times New Roman" panose="02020603050405020304" pitchFamily="18" charset="0"/>
              </a:rPr>
              <a:t>analisis</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terhadap</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risiko</a:t>
            </a:r>
            <a:r>
              <a:rPr lang="en-ID" sz="1800" dirty="0">
                <a:solidFill>
                  <a:srgbClr val="222222"/>
                </a:solidFill>
                <a:effectLst/>
                <a:ea typeface="Times New Roman" panose="02020603050405020304" pitchFamily="18" charset="0"/>
                <a:cs typeface="Times New Roman" panose="02020603050405020304" pitchFamily="18" charset="0"/>
              </a:rPr>
              <a:t> yang </a:t>
            </a:r>
            <a:r>
              <a:rPr lang="en-ID" sz="1800" dirty="0" err="1">
                <a:solidFill>
                  <a:srgbClr val="222222"/>
                </a:solidFill>
                <a:effectLst/>
                <a:ea typeface="Times New Roman" panose="02020603050405020304" pitchFamily="18" charset="0"/>
                <a:cs typeface="Times New Roman" panose="02020603050405020304" pitchFamily="18" charset="0"/>
              </a:rPr>
              <a:t>relevan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untuk</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mencapai</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tujuannya</a:t>
            </a:r>
            <a:endParaRPr lang="en-ID" dirty="0">
              <a:ea typeface="Times New Roman" panose="02020603050405020304" pitchFamily="18" charset="0"/>
              <a:cs typeface="Times New Roman" panose="02020603050405020304" pitchFamily="18" charset="0"/>
            </a:endParaRPr>
          </a:p>
          <a:p>
            <a:pPr marL="342900" indent="-342900">
              <a:buAutoNum type="arabicPeriod"/>
            </a:pPr>
            <a:r>
              <a:rPr lang="en-ID" sz="1800" b="1" dirty="0" err="1">
                <a:effectLst/>
                <a:ea typeface="Times New Roman" panose="02020603050405020304" pitchFamily="18" charset="0"/>
              </a:rPr>
              <a:t>Aktivitas</a:t>
            </a:r>
            <a:r>
              <a:rPr lang="en-ID" sz="1800" b="1" dirty="0">
                <a:effectLst/>
                <a:ea typeface="Times New Roman" panose="02020603050405020304" pitchFamily="18" charset="0"/>
              </a:rPr>
              <a:t> </a:t>
            </a:r>
            <a:r>
              <a:rPr lang="en-ID" sz="1800" b="1" dirty="0" err="1">
                <a:effectLst/>
                <a:ea typeface="Times New Roman" panose="02020603050405020304" pitchFamily="18" charset="0"/>
              </a:rPr>
              <a:t>Pengendalian</a:t>
            </a:r>
            <a:r>
              <a:rPr lang="en-ID" sz="1800" b="1" dirty="0">
                <a:effectLst/>
                <a:ea typeface="Times New Roman" panose="02020603050405020304" pitchFamily="18" charset="0"/>
              </a:rPr>
              <a:t> </a:t>
            </a:r>
            <a:r>
              <a:rPr lang="en-ID" sz="1800" b="1" i="1" dirty="0">
                <a:effectLst/>
                <a:ea typeface="Times New Roman" panose="02020603050405020304" pitchFamily="18" charset="0"/>
                <a:cs typeface="Times New Roman" panose="02020603050405020304" pitchFamily="18" charset="0"/>
              </a:rPr>
              <a:t>(Activity Control)</a:t>
            </a:r>
          </a:p>
          <a:p>
            <a:pPr marL="357188" lvl="1"/>
            <a:r>
              <a:rPr lang="en-ID" sz="1800" dirty="0" err="1">
                <a:solidFill>
                  <a:srgbClr val="222222"/>
                </a:solidFill>
                <a:effectLst/>
                <a:ea typeface="Times New Roman" panose="02020603050405020304" pitchFamily="18" charset="0"/>
                <a:cs typeface="Times New Roman" panose="02020603050405020304" pitchFamily="18" charset="0"/>
              </a:rPr>
              <a:t>Kebijakan</a:t>
            </a:r>
            <a:r>
              <a:rPr lang="en-ID" sz="1800" dirty="0">
                <a:solidFill>
                  <a:srgbClr val="222222"/>
                </a:solidFill>
                <a:effectLst/>
                <a:ea typeface="Times New Roman" panose="02020603050405020304" pitchFamily="18" charset="0"/>
                <a:cs typeface="Times New Roman" panose="02020603050405020304" pitchFamily="18" charset="0"/>
              </a:rPr>
              <a:t> dan </a:t>
            </a:r>
            <a:r>
              <a:rPr lang="en-ID" sz="1800" dirty="0" err="1">
                <a:solidFill>
                  <a:srgbClr val="222222"/>
                </a:solidFill>
                <a:effectLst/>
                <a:ea typeface="Times New Roman" panose="02020603050405020304" pitchFamily="18" charset="0"/>
                <a:cs typeface="Times New Roman" panose="02020603050405020304" pitchFamily="18" charset="0"/>
              </a:rPr>
              <a:t>prosedur</a:t>
            </a:r>
            <a:r>
              <a:rPr lang="en-ID" sz="1800" dirty="0">
                <a:solidFill>
                  <a:srgbClr val="222222"/>
                </a:solidFill>
                <a:effectLst/>
                <a:ea typeface="Times New Roman" panose="02020603050405020304" pitchFamily="18" charset="0"/>
                <a:cs typeface="Times New Roman" panose="02020603050405020304" pitchFamily="18" charset="0"/>
              </a:rPr>
              <a:t> yang </a:t>
            </a:r>
            <a:r>
              <a:rPr lang="en-ID" sz="1800" dirty="0" err="1">
                <a:solidFill>
                  <a:srgbClr val="222222"/>
                </a:solidFill>
                <a:effectLst/>
                <a:ea typeface="Times New Roman" panose="02020603050405020304" pitchFamily="18" charset="0"/>
                <a:cs typeface="Times New Roman" panose="02020603050405020304" pitchFamily="18" charset="0"/>
              </a:rPr>
              <a:t>membantu</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menjamin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bahwa</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arahan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manajemen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dilaksanakan</a:t>
            </a:r>
            <a:endParaRPr lang="en-ID" dirty="0">
              <a:effectLst/>
              <a:ea typeface="Times New Roman" panose="02020603050405020304" pitchFamily="18" charset="0"/>
              <a:cs typeface="Times New Roman" panose="02020603050405020304" pitchFamily="18" charset="0"/>
            </a:endParaRPr>
          </a:p>
          <a:p>
            <a:pPr marL="342900" indent="-342900">
              <a:buAutoNum type="arabicPeriod"/>
            </a:pPr>
            <a:r>
              <a:rPr lang="en-ID" sz="1800" b="1" dirty="0" err="1">
                <a:effectLst/>
                <a:ea typeface="Times New Roman" panose="02020603050405020304" pitchFamily="18" charset="0"/>
              </a:rPr>
              <a:t>Informasi</a:t>
            </a:r>
            <a:r>
              <a:rPr lang="en-ID" sz="1800" b="1" dirty="0">
                <a:effectLst/>
                <a:ea typeface="Times New Roman" panose="02020603050405020304" pitchFamily="18" charset="0"/>
              </a:rPr>
              <a:t> Dan </a:t>
            </a:r>
            <a:r>
              <a:rPr lang="en-ID" sz="1800" b="1" dirty="0" err="1">
                <a:effectLst/>
                <a:ea typeface="Times New Roman" panose="02020603050405020304" pitchFamily="18" charset="0"/>
              </a:rPr>
              <a:t>Komunikasi</a:t>
            </a:r>
            <a:r>
              <a:rPr lang="en-ID" sz="1800" b="1" i="1" dirty="0">
                <a:effectLst/>
                <a:ea typeface="Times New Roman" panose="02020603050405020304" pitchFamily="18" charset="0"/>
                <a:cs typeface="Times New Roman" panose="02020603050405020304" pitchFamily="18" charset="0"/>
              </a:rPr>
              <a:t> (Information and Communication)</a:t>
            </a:r>
          </a:p>
          <a:p>
            <a:pPr marL="357188" lvl="1"/>
            <a:r>
              <a:rPr lang="en-ID" sz="1800" dirty="0" err="1">
                <a:solidFill>
                  <a:srgbClr val="222222"/>
                </a:solidFill>
                <a:effectLst/>
                <a:ea typeface="Times New Roman" panose="02020603050405020304" pitchFamily="18" charset="0"/>
                <a:cs typeface="Times New Roman" panose="02020603050405020304" pitchFamily="18" charset="0"/>
              </a:rPr>
              <a:t>Pengidentifikasian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penangkapan</a:t>
            </a:r>
            <a:r>
              <a:rPr lang="en-ID" sz="1800" dirty="0">
                <a:solidFill>
                  <a:srgbClr val="222222"/>
                </a:solidFill>
                <a:effectLst/>
                <a:ea typeface="Times New Roman" panose="02020603050405020304" pitchFamily="18" charset="0"/>
                <a:cs typeface="Times New Roman" panose="02020603050405020304" pitchFamily="18" charset="0"/>
              </a:rPr>
              <a:t>, dan </a:t>
            </a:r>
            <a:r>
              <a:rPr lang="en-ID" sz="1800" dirty="0" err="1">
                <a:solidFill>
                  <a:srgbClr val="222222"/>
                </a:solidFill>
                <a:effectLst/>
                <a:ea typeface="Times New Roman" panose="02020603050405020304" pitchFamily="18" charset="0"/>
                <a:cs typeface="Times New Roman" panose="02020603050405020304" pitchFamily="18" charset="0"/>
              </a:rPr>
              <a:t>pertukaran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informasi</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dalam</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suatu</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bentuk</a:t>
            </a:r>
            <a:r>
              <a:rPr lang="en-ID" sz="1800" dirty="0">
                <a:solidFill>
                  <a:srgbClr val="222222"/>
                </a:solidFill>
                <a:effectLst/>
                <a:ea typeface="Times New Roman" panose="02020603050405020304" pitchFamily="18" charset="0"/>
                <a:cs typeface="Times New Roman" panose="02020603050405020304" pitchFamily="18" charset="0"/>
              </a:rPr>
              <a:t> dan </a:t>
            </a:r>
            <a:r>
              <a:rPr lang="en-ID" sz="1800" dirty="0" err="1">
                <a:solidFill>
                  <a:srgbClr val="222222"/>
                </a:solidFill>
                <a:effectLst/>
                <a:ea typeface="Times New Roman" panose="02020603050405020304" pitchFamily="18" charset="0"/>
                <a:cs typeface="Times New Roman" panose="02020603050405020304" pitchFamily="18" charset="0"/>
              </a:rPr>
              <a:t>waktu</a:t>
            </a:r>
            <a:r>
              <a:rPr lang="en-ID" sz="1800" dirty="0">
                <a:solidFill>
                  <a:srgbClr val="222222"/>
                </a:solidFill>
                <a:effectLst/>
                <a:ea typeface="Times New Roman" panose="02020603050405020304" pitchFamily="18" charset="0"/>
                <a:cs typeface="Times New Roman" panose="02020603050405020304" pitchFamily="18" charset="0"/>
              </a:rPr>
              <a:t> yang </a:t>
            </a:r>
            <a:r>
              <a:rPr lang="en-ID" sz="1800" dirty="0" err="1">
                <a:solidFill>
                  <a:srgbClr val="222222"/>
                </a:solidFill>
                <a:effectLst/>
                <a:ea typeface="Times New Roman" panose="02020603050405020304" pitchFamily="18" charset="0"/>
                <a:cs typeface="Times New Roman" panose="02020603050405020304" pitchFamily="18" charset="0"/>
              </a:rPr>
              <a:t>memungkinkan</a:t>
            </a:r>
            <a:r>
              <a:rPr lang="en-ID" sz="1800" dirty="0">
                <a:solidFill>
                  <a:srgbClr val="222222"/>
                </a:solidFill>
                <a:effectLst/>
                <a:ea typeface="Times New Roman" panose="02020603050405020304" pitchFamily="18" charset="0"/>
                <a:cs typeface="Times New Roman" panose="02020603050405020304" pitchFamily="18" charset="0"/>
              </a:rPr>
              <a:t> orang </a:t>
            </a:r>
            <a:r>
              <a:rPr lang="en-ID" sz="1800" dirty="0" err="1">
                <a:solidFill>
                  <a:srgbClr val="222222"/>
                </a:solidFill>
                <a:effectLst/>
                <a:ea typeface="Times New Roman" panose="02020603050405020304" pitchFamily="18" charset="0"/>
                <a:cs typeface="Times New Roman" panose="02020603050405020304" pitchFamily="18" charset="0"/>
              </a:rPr>
              <a:t>melaksanakan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tanggung</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jawab</a:t>
            </a:r>
            <a:endParaRPr lang="en-ID" dirty="0">
              <a:ea typeface="Times New Roman" panose="02020603050405020304" pitchFamily="18" charset="0"/>
              <a:cs typeface="Times New Roman" panose="02020603050405020304" pitchFamily="18" charset="0"/>
            </a:endParaRPr>
          </a:p>
          <a:p>
            <a:pPr marL="342900" indent="-342900">
              <a:buAutoNum type="arabicPeriod"/>
            </a:pPr>
            <a:r>
              <a:rPr lang="en-ID" sz="1800" b="1" dirty="0" err="1">
                <a:effectLst/>
                <a:ea typeface="Times New Roman" panose="02020603050405020304" pitchFamily="18" charset="0"/>
              </a:rPr>
              <a:t>Pemantauan</a:t>
            </a:r>
            <a:r>
              <a:rPr lang="en-ID" sz="1800" b="1" dirty="0">
                <a:effectLst/>
                <a:ea typeface="Times New Roman" panose="02020603050405020304" pitchFamily="18" charset="0"/>
              </a:rPr>
              <a:t> </a:t>
            </a:r>
            <a:r>
              <a:rPr lang="en-ID" sz="1800" b="1" i="1" dirty="0">
                <a:effectLst/>
                <a:ea typeface="Times New Roman" panose="02020603050405020304" pitchFamily="18" charset="0"/>
                <a:cs typeface="Times New Roman" panose="02020603050405020304" pitchFamily="18" charset="0"/>
              </a:rPr>
              <a:t>(Monitoring)</a:t>
            </a:r>
          </a:p>
          <a:p>
            <a:pPr marL="357188" lvl="1"/>
            <a:r>
              <a:rPr lang="en-ID" sz="1800" dirty="0" err="1">
                <a:solidFill>
                  <a:srgbClr val="222222"/>
                </a:solidFill>
                <a:effectLst/>
                <a:ea typeface="Times New Roman" panose="02020603050405020304" pitchFamily="18" charset="0"/>
                <a:cs typeface="Times New Roman" panose="02020603050405020304" pitchFamily="18" charset="0"/>
              </a:rPr>
              <a:t>penentuan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desain</a:t>
            </a:r>
            <a:r>
              <a:rPr lang="en-ID" sz="1800" dirty="0">
                <a:solidFill>
                  <a:srgbClr val="222222"/>
                </a:solidFill>
                <a:effectLst/>
                <a:ea typeface="Times New Roman" panose="02020603050405020304" pitchFamily="18" charset="0"/>
                <a:cs typeface="Times New Roman" panose="02020603050405020304" pitchFamily="18" charset="0"/>
              </a:rPr>
              <a:t> dan </a:t>
            </a:r>
            <a:r>
              <a:rPr lang="en-ID" sz="1800" dirty="0" err="1">
                <a:solidFill>
                  <a:srgbClr val="222222"/>
                </a:solidFill>
                <a:effectLst/>
                <a:ea typeface="Times New Roman" panose="02020603050405020304" pitchFamily="18" charset="0"/>
                <a:cs typeface="Times New Roman" panose="02020603050405020304" pitchFamily="18" charset="0"/>
              </a:rPr>
              <a:t>kegiatan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pengendalian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tepat</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waktu</a:t>
            </a:r>
            <a:r>
              <a:rPr lang="en-ID" sz="1800" dirty="0">
                <a:solidFill>
                  <a:srgbClr val="222222"/>
                </a:solidFill>
                <a:effectLst/>
                <a:ea typeface="Times New Roman" panose="02020603050405020304" pitchFamily="18" charset="0"/>
                <a:cs typeface="Times New Roman" panose="02020603050405020304" pitchFamily="18" charset="0"/>
              </a:rPr>
              <a:t> dan </a:t>
            </a:r>
            <a:r>
              <a:rPr lang="en-ID" sz="1800" dirty="0" err="1">
                <a:solidFill>
                  <a:srgbClr val="222222"/>
                </a:solidFill>
                <a:effectLst/>
                <a:ea typeface="Times New Roman" panose="02020603050405020304" pitchFamily="18" charset="0"/>
                <a:cs typeface="Times New Roman" panose="02020603050405020304" pitchFamily="18" charset="0"/>
              </a:rPr>
              <a:t>pengambilan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tindakan</a:t>
            </a:r>
            <a:r>
              <a:rPr lang="en-ID" sz="1800" dirty="0">
                <a:solidFill>
                  <a:srgbClr val="222222"/>
                </a:solidFill>
                <a:effectLst/>
                <a:ea typeface="Times New Roman" panose="02020603050405020304" pitchFamily="18" charset="0"/>
                <a:cs typeface="Times New Roman" panose="02020603050405020304" pitchFamily="18" charset="0"/>
              </a:rPr>
              <a:t> </a:t>
            </a:r>
            <a:r>
              <a:rPr lang="en-ID" sz="1800" dirty="0" err="1">
                <a:solidFill>
                  <a:srgbClr val="222222"/>
                </a:solidFill>
                <a:effectLst/>
                <a:ea typeface="Times New Roman" panose="02020603050405020304" pitchFamily="18" charset="0"/>
                <a:cs typeface="Times New Roman" panose="02020603050405020304" pitchFamily="18" charset="0"/>
              </a:rPr>
              <a:t>koreksi</a:t>
            </a:r>
            <a:endParaRPr lang="en-ID"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91B7496-706A-61D9-8EFF-D2999C0463BB}"/>
              </a:ext>
            </a:extLst>
          </p:cNvPr>
          <p:cNvSpPr txBox="1"/>
          <p:nvPr/>
        </p:nvSpPr>
        <p:spPr>
          <a:xfrm>
            <a:off x="357810" y="188845"/>
            <a:ext cx="7052123" cy="461665"/>
          </a:xfrm>
          <a:prstGeom prst="rect">
            <a:avLst/>
          </a:prstGeom>
          <a:noFill/>
        </p:spPr>
        <p:txBody>
          <a:bodyPr wrap="none" rtlCol="0">
            <a:spAutoFit/>
          </a:bodyPr>
          <a:lstStyle/>
          <a:p>
            <a:r>
              <a:rPr lang="en-US" sz="2400" b="1" i="1" dirty="0" err="1"/>
              <a:t>Elemen</a:t>
            </a:r>
            <a:r>
              <a:rPr lang="en-US" sz="2400" b="1" i="1" dirty="0"/>
              <a:t> </a:t>
            </a:r>
            <a:r>
              <a:rPr lang="en-US" sz="2400" b="1" i="1" dirty="0" err="1"/>
              <a:t>Pengendalian</a:t>
            </a:r>
            <a:r>
              <a:rPr lang="en-US" sz="2400" b="1" i="1" dirty="0"/>
              <a:t> </a:t>
            </a:r>
            <a:r>
              <a:rPr lang="en-US" sz="2400" b="1" i="1" dirty="0" err="1"/>
              <a:t>Manajemen</a:t>
            </a:r>
            <a:r>
              <a:rPr lang="en-US" sz="2400" b="1" i="1" dirty="0"/>
              <a:t> </a:t>
            </a:r>
            <a:r>
              <a:rPr lang="en-US" sz="2400" b="1" dirty="0"/>
              <a:t>(COSO </a:t>
            </a:r>
            <a:r>
              <a:rPr lang="en-US" sz="2400" b="1" i="1" dirty="0"/>
              <a:t>Framework</a:t>
            </a:r>
            <a:r>
              <a:rPr lang="en-US" sz="2400" b="1" dirty="0"/>
              <a:t>)</a:t>
            </a:r>
            <a:endParaRPr lang="en-ID" sz="2400" b="1" dirty="0"/>
          </a:p>
        </p:txBody>
      </p:sp>
      <p:pic>
        <p:nvPicPr>
          <p:cNvPr id="7" name="Picture 6">
            <a:extLst>
              <a:ext uri="{FF2B5EF4-FFF2-40B4-BE49-F238E27FC236}">
                <a16:creationId xmlns:a16="http://schemas.microsoft.com/office/drawing/2014/main" id="{BCFCDB7E-5B5A-3B21-0F84-0B35CF8AA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64" y="2030159"/>
            <a:ext cx="3048000" cy="2607157"/>
          </a:xfrm>
          <a:prstGeom prst="rect">
            <a:avLst/>
          </a:prstGeom>
        </p:spPr>
      </p:pic>
    </p:spTree>
    <p:extLst>
      <p:ext uri="{BB962C8B-B14F-4D97-AF65-F5344CB8AC3E}">
        <p14:creationId xmlns:p14="http://schemas.microsoft.com/office/powerpoint/2010/main" val="266970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63A45-2461-2A59-B1EE-BF454809561B}"/>
              </a:ext>
            </a:extLst>
          </p:cNvPr>
          <p:cNvSpPr>
            <a:spLocks noGrp="1"/>
          </p:cNvSpPr>
          <p:nvPr>
            <p:ph type="sldNum" sz="quarter" idx="12"/>
          </p:nvPr>
        </p:nvSpPr>
        <p:spPr/>
        <p:txBody>
          <a:bodyPr/>
          <a:lstStyle/>
          <a:p>
            <a:fld id="{804142CB-34F8-4AC4-8A4F-0C16B98AFDD0}" type="slidenum">
              <a:rPr lang="en-US" smtClean="0"/>
              <a:t>7</a:t>
            </a:fld>
            <a:endParaRPr lang="en-US"/>
          </a:p>
        </p:txBody>
      </p:sp>
      <p:sp>
        <p:nvSpPr>
          <p:cNvPr id="5" name="Content Placeholder 2">
            <a:extLst>
              <a:ext uri="{FF2B5EF4-FFF2-40B4-BE49-F238E27FC236}">
                <a16:creationId xmlns:a16="http://schemas.microsoft.com/office/drawing/2014/main" id="{EAFB4B4F-9425-04E6-5D3B-A52F7B9413B5}"/>
              </a:ext>
            </a:extLst>
          </p:cNvPr>
          <p:cNvSpPr txBox="1">
            <a:spLocks/>
          </p:cNvSpPr>
          <p:nvPr/>
        </p:nvSpPr>
        <p:spPr>
          <a:xfrm>
            <a:off x="1207889" y="2102016"/>
            <a:ext cx="10382250" cy="3321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id-ID" sz="3000" dirty="0">
                <a:solidFill>
                  <a:srgbClr val="FF5050"/>
                </a:solidFill>
              </a:rPr>
              <a:t>Merencanakan</a:t>
            </a:r>
            <a:r>
              <a:rPr lang="id-ID" sz="3000" dirty="0"/>
              <a:t> apa yang seharusnya dilakukan oleh organisasi</a:t>
            </a:r>
          </a:p>
          <a:p>
            <a:pPr>
              <a:lnSpc>
                <a:spcPct val="80000"/>
              </a:lnSpc>
              <a:defRPr/>
            </a:pPr>
            <a:r>
              <a:rPr lang="id-ID" sz="3000" dirty="0">
                <a:solidFill>
                  <a:srgbClr val="0000FF"/>
                </a:solidFill>
              </a:rPr>
              <a:t>Mengkoordinasikan</a:t>
            </a:r>
            <a:r>
              <a:rPr lang="id-ID" sz="3000" dirty="0"/>
              <a:t> kegiatan dari beberapa bagian organisasi</a:t>
            </a:r>
          </a:p>
          <a:p>
            <a:pPr>
              <a:lnSpc>
                <a:spcPct val="80000"/>
              </a:lnSpc>
              <a:defRPr/>
            </a:pPr>
            <a:r>
              <a:rPr lang="id-ID" sz="3000" dirty="0">
                <a:solidFill>
                  <a:srgbClr val="00FF00"/>
                </a:solidFill>
              </a:rPr>
              <a:t>Mengkomunikasikan</a:t>
            </a:r>
            <a:r>
              <a:rPr lang="id-ID" sz="3000" dirty="0"/>
              <a:t> informasi</a:t>
            </a:r>
          </a:p>
          <a:p>
            <a:pPr>
              <a:lnSpc>
                <a:spcPct val="80000"/>
              </a:lnSpc>
              <a:defRPr/>
            </a:pPr>
            <a:r>
              <a:rPr lang="id-ID" sz="3000" dirty="0">
                <a:solidFill>
                  <a:srgbClr val="990033"/>
                </a:solidFill>
              </a:rPr>
              <a:t>Mengevaluasi</a:t>
            </a:r>
            <a:r>
              <a:rPr lang="id-ID" sz="3000" dirty="0"/>
              <a:t> informasi</a:t>
            </a:r>
          </a:p>
          <a:p>
            <a:pPr>
              <a:lnSpc>
                <a:spcPct val="80000"/>
              </a:lnSpc>
              <a:defRPr/>
            </a:pPr>
            <a:r>
              <a:rPr lang="id-ID" sz="3000" dirty="0">
                <a:solidFill>
                  <a:srgbClr val="FFFF00"/>
                </a:solidFill>
              </a:rPr>
              <a:t>Memutuskan</a:t>
            </a:r>
            <a:r>
              <a:rPr lang="id-ID" sz="3000" dirty="0"/>
              <a:t> tindakan apa yang seharusnya diambil jika perlu</a:t>
            </a:r>
          </a:p>
          <a:p>
            <a:pPr>
              <a:lnSpc>
                <a:spcPct val="80000"/>
              </a:lnSpc>
              <a:defRPr/>
            </a:pPr>
            <a:r>
              <a:rPr lang="id-ID" sz="3000" dirty="0">
                <a:solidFill>
                  <a:srgbClr val="006600"/>
                </a:solidFill>
              </a:rPr>
              <a:t>Mempengaruhi </a:t>
            </a:r>
            <a:r>
              <a:rPr lang="id-ID" sz="3000" dirty="0"/>
              <a:t>orang-orang untuk mengubah perilaku mereka</a:t>
            </a:r>
            <a:endParaRPr lang="en-US" sz="3000" dirty="0"/>
          </a:p>
        </p:txBody>
      </p:sp>
      <p:sp>
        <p:nvSpPr>
          <p:cNvPr id="6" name="TextBox 5">
            <a:extLst>
              <a:ext uri="{FF2B5EF4-FFF2-40B4-BE49-F238E27FC236}">
                <a16:creationId xmlns:a16="http://schemas.microsoft.com/office/drawing/2014/main" id="{126DC90C-0918-E4C5-EE00-7F8CEEC6F0A5}"/>
              </a:ext>
            </a:extLst>
          </p:cNvPr>
          <p:cNvSpPr txBox="1"/>
          <p:nvPr/>
        </p:nvSpPr>
        <p:spPr>
          <a:xfrm>
            <a:off x="308850" y="489858"/>
            <a:ext cx="6815471" cy="584775"/>
          </a:xfrm>
          <a:prstGeom prst="rect">
            <a:avLst/>
          </a:prstGeom>
          <a:noFill/>
        </p:spPr>
        <p:txBody>
          <a:bodyPr wrap="square" rtlCol="0">
            <a:spAutoFit/>
          </a:bodyPr>
          <a:lstStyle/>
          <a:p>
            <a:r>
              <a:rPr lang="en-US" sz="3200" b="1" dirty="0" err="1"/>
              <a:t>Kegiatan</a:t>
            </a:r>
            <a:r>
              <a:rPr lang="en-US" sz="3200" b="1" dirty="0"/>
              <a:t> </a:t>
            </a:r>
            <a:r>
              <a:rPr lang="en-US" sz="3200" b="1" dirty="0" err="1"/>
              <a:t>Pengendalian</a:t>
            </a:r>
            <a:endParaRPr lang="en-ID" sz="3200" b="1" dirty="0"/>
          </a:p>
        </p:txBody>
      </p:sp>
    </p:spTree>
    <p:extLst>
      <p:ext uri="{BB962C8B-B14F-4D97-AF65-F5344CB8AC3E}">
        <p14:creationId xmlns:p14="http://schemas.microsoft.com/office/powerpoint/2010/main" val="63742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E1CC43-583F-AE49-A154-47E553271032}"/>
              </a:ext>
            </a:extLst>
          </p:cNvPr>
          <p:cNvSpPr>
            <a:spLocks noGrp="1"/>
          </p:cNvSpPr>
          <p:nvPr>
            <p:ph type="sldNum" sz="quarter" idx="12"/>
          </p:nvPr>
        </p:nvSpPr>
        <p:spPr/>
        <p:txBody>
          <a:bodyPr/>
          <a:lstStyle/>
          <a:p>
            <a:fld id="{804142CB-34F8-4AC4-8A4F-0C16B98AFDD0}" type="slidenum">
              <a:rPr lang="en-US" smtClean="0"/>
              <a:t>8</a:t>
            </a:fld>
            <a:endParaRPr lang="en-US"/>
          </a:p>
        </p:txBody>
      </p:sp>
      <p:sp>
        <p:nvSpPr>
          <p:cNvPr id="5" name="Line 2">
            <a:extLst>
              <a:ext uri="{FF2B5EF4-FFF2-40B4-BE49-F238E27FC236}">
                <a16:creationId xmlns:a16="http://schemas.microsoft.com/office/drawing/2014/main" id="{09F402BE-44C3-92A9-3B81-B0914CD9E126}"/>
              </a:ext>
            </a:extLst>
          </p:cNvPr>
          <p:cNvSpPr>
            <a:spLocks noChangeShapeType="1"/>
          </p:cNvSpPr>
          <p:nvPr/>
        </p:nvSpPr>
        <p:spPr bwMode="auto">
          <a:xfrm>
            <a:off x="4692650" y="3155950"/>
            <a:ext cx="290513" cy="0"/>
          </a:xfrm>
          <a:prstGeom prst="line">
            <a:avLst/>
          </a:prstGeom>
          <a:noFill/>
          <a:ln w="9525">
            <a:solidFill>
              <a:srgbClr val="0000FF"/>
            </a:solidFill>
            <a:round/>
            <a:tailEnd type="triangle" w="med" len="med"/>
          </a:ln>
        </p:spPr>
        <p:txBody>
          <a:bodyPr/>
          <a:lstStyle/>
          <a:p>
            <a:endParaRPr lang="en-US"/>
          </a:p>
        </p:txBody>
      </p:sp>
      <p:sp>
        <p:nvSpPr>
          <p:cNvPr id="6" name="Line 3">
            <a:extLst>
              <a:ext uri="{FF2B5EF4-FFF2-40B4-BE49-F238E27FC236}">
                <a16:creationId xmlns:a16="http://schemas.microsoft.com/office/drawing/2014/main" id="{3B0710CD-4E15-33C3-7F6E-CC5FCB31A787}"/>
              </a:ext>
            </a:extLst>
          </p:cNvPr>
          <p:cNvSpPr>
            <a:spLocks noChangeShapeType="1"/>
          </p:cNvSpPr>
          <p:nvPr/>
        </p:nvSpPr>
        <p:spPr bwMode="auto">
          <a:xfrm>
            <a:off x="6127750" y="3155950"/>
            <a:ext cx="290513" cy="0"/>
          </a:xfrm>
          <a:prstGeom prst="line">
            <a:avLst/>
          </a:prstGeom>
          <a:noFill/>
          <a:ln w="9525">
            <a:solidFill>
              <a:srgbClr val="0000FF"/>
            </a:solidFill>
            <a:round/>
            <a:tailEnd type="triangle" w="med" len="med"/>
          </a:ln>
        </p:spPr>
        <p:txBody>
          <a:bodyPr/>
          <a:lstStyle/>
          <a:p>
            <a:endParaRPr lang="en-US"/>
          </a:p>
        </p:txBody>
      </p:sp>
      <p:sp>
        <p:nvSpPr>
          <p:cNvPr id="7" name="Line 4">
            <a:extLst>
              <a:ext uri="{FF2B5EF4-FFF2-40B4-BE49-F238E27FC236}">
                <a16:creationId xmlns:a16="http://schemas.microsoft.com/office/drawing/2014/main" id="{53132BF3-B937-FF5A-F6C9-C1ECC7C91A66}"/>
              </a:ext>
            </a:extLst>
          </p:cNvPr>
          <p:cNvSpPr>
            <a:spLocks noChangeShapeType="1"/>
          </p:cNvSpPr>
          <p:nvPr/>
        </p:nvSpPr>
        <p:spPr bwMode="auto">
          <a:xfrm>
            <a:off x="4211638" y="3336925"/>
            <a:ext cx="0" cy="290513"/>
          </a:xfrm>
          <a:prstGeom prst="line">
            <a:avLst/>
          </a:prstGeom>
          <a:noFill/>
          <a:ln w="9525">
            <a:solidFill>
              <a:srgbClr val="FF3300"/>
            </a:solidFill>
            <a:round/>
            <a:tailEnd type="triangle" w="med" len="med"/>
          </a:ln>
        </p:spPr>
        <p:txBody>
          <a:bodyPr/>
          <a:lstStyle/>
          <a:p>
            <a:endParaRPr lang="en-US"/>
          </a:p>
        </p:txBody>
      </p:sp>
      <p:sp>
        <p:nvSpPr>
          <p:cNvPr id="8" name="Line 5">
            <a:extLst>
              <a:ext uri="{FF2B5EF4-FFF2-40B4-BE49-F238E27FC236}">
                <a16:creationId xmlns:a16="http://schemas.microsoft.com/office/drawing/2014/main" id="{EF70F50B-4347-4B7B-8292-1EDFF66C1199}"/>
              </a:ext>
            </a:extLst>
          </p:cNvPr>
          <p:cNvSpPr>
            <a:spLocks noChangeShapeType="1"/>
          </p:cNvSpPr>
          <p:nvPr/>
        </p:nvSpPr>
        <p:spPr bwMode="auto">
          <a:xfrm>
            <a:off x="5561013" y="3302000"/>
            <a:ext cx="0" cy="723900"/>
          </a:xfrm>
          <a:prstGeom prst="line">
            <a:avLst/>
          </a:prstGeom>
          <a:noFill/>
          <a:ln w="28575">
            <a:solidFill>
              <a:srgbClr val="0000FF"/>
            </a:solidFill>
            <a:round/>
            <a:tailEnd type="triangle" w="med" len="med"/>
          </a:ln>
        </p:spPr>
        <p:txBody>
          <a:bodyPr/>
          <a:lstStyle/>
          <a:p>
            <a:endParaRPr lang="en-US"/>
          </a:p>
        </p:txBody>
      </p:sp>
      <p:sp>
        <p:nvSpPr>
          <p:cNvPr id="9" name="Line 6">
            <a:extLst>
              <a:ext uri="{FF2B5EF4-FFF2-40B4-BE49-F238E27FC236}">
                <a16:creationId xmlns:a16="http://schemas.microsoft.com/office/drawing/2014/main" id="{F584FB88-7B16-F09D-5777-86B3FB746FAA}"/>
              </a:ext>
            </a:extLst>
          </p:cNvPr>
          <p:cNvSpPr>
            <a:spLocks noChangeShapeType="1"/>
          </p:cNvSpPr>
          <p:nvPr/>
        </p:nvSpPr>
        <p:spPr bwMode="auto">
          <a:xfrm>
            <a:off x="6913563" y="3265488"/>
            <a:ext cx="0" cy="288925"/>
          </a:xfrm>
          <a:prstGeom prst="line">
            <a:avLst/>
          </a:prstGeom>
          <a:noFill/>
          <a:ln w="9525">
            <a:solidFill>
              <a:srgbClr val="FF3300"/>
            </a:solidFill>
            <a:round/>
            <a:tailEnd type="triangle" w="med" len="med"/>
          </a:ln>
        </p:spPr>
        <p:txBody>
          <a:bodyPr/>
          <a:lstStyle/>
          <a:p>
            <a:endParaRPr lang="en-US"/>
          </a:p>
        </p:txBody>
      </p:sp>
      <p:sp>
        <p:nvSpPr>
          <p:cNvPr id="10" name="Rectangle 7">
            <a:extLst>
              <a:ext uri="{FF2B5EF4-FFF2-40B4-BE49-F238E27FC236}">
                <a16:creationId xmlns:a16="http://schemas.microsoft.com/office/drawing/2014/main" id="{DF96481B-F166-9E88-A724-E45D63D6B37B}"/>
              </a:ext>
            </a:extLst>
          </p:cNvPr>
          <p:cNvSpPr>
            <a:spLocks noChangeArrowheads="1"/>
          </p:cNvSpPr>
          <p:nvPr/>
        </p:nvSpPr>
        <p:spPr bwMode="auto">
          <a:xfrm>
            <a:off x="4692650" y="2035175"/>
            <a:ext cx="2074863" cy="325438"/>
          </a:xfrm>
          <a:prstGeom prst="rect">
            <a:avLst/>
          </a:prstGeom>
          <a:solidFill>
            <a:srgbClr val="FFFF99"/>
          </a:solidFill>
          <a:ln w="9525">
            <a:solidFill>
              <a:srgbClr val="FFFF00"/>
            </a:solidFill>
            <a:miter lim="800000"/>
          </a:ln>
        </p:spPr>
        <p:txBody>
          <a:bodyPr/>
          <a:lstStyle/>
          <a:p>
            <a:pPr algn="ctr"/>
            <a:r>
              <a:rPr lang="en-US" sz="1300" b="1" dirty="0">
                <a:solidFill>
                  <a:srgbClr val="000066"/>
                </a:solidFill>
                <a:latin typeface="Times New Roman" panose="02020603050405020304" pitchFamily="18" charset="0"/>
              </a:rPr>
              <a:t>PELAKSANAAN</a:t>
            </a:r>
          </a:p>
        </p:txBody>
      </p:sp>
      <p:sp>
        <p:nvSpPr>
          <p:cNvPr id="11" name="Line 8">
            <a:extLst>
              <a:ext uri="{FF2B5EF4-FFF2-40B4-BE49-F238E27FC236}">
                <a16:creationId xmlns:a16="http://schemas.microsoft.com/office/drawing/2014/main" id="{B0563897-AD6B-46C1-585D-5E9387D67E04}"/>
              </a:ext>
            </a:extLst>
          </p:cNvPr>
          <p:cNvSpPr>
            <a:spLocks noChangeShapeType="1"/>
          </p:cNvSpPr>
          <p:nvPr/>
        </p:nvSpPr>
        <p:spPr bwMode="auto">
          <a:xfrm>
            <a:off x="3487738" y="1781175"/>
            <a:ext cx="0" cy="4162425"/>
          </a:xfrm>
          <a:prstGeom prst="line">
            <a:avLst/>
          </a:prstGeom>
          <a:noFill/>
          <a:ln w="38100" cmpd="dbl">
            <a:solidFill>
              <a:srgbClr val="CCCC00"/>
            </a:solidFill>
            <a:prstDash val="dash"/>
            <a:round/>
          </a:ln>
        </p:spPr>
        <p:txBody>
          <a:bodyPr/>
          <a:lstStyle/>
          <a:p>
            <a:endParaRPr lang="en-US"/>
          </a:p>
        </p:txBody>
      </p:sp>
      <p:sp>
        <p:nvSpPr>
          <p:cNvPr id="12" name="Line 9">
            <a:extLst>
              <a:ext uri="{FF2B5EF4-FFF2-40B4-BE49-F238E27FC236}">
                <a16:creationId xmlns:a16="http://schemas.microsoft.com/office/drawing/2014/main" id="{59F0C4A1-AB9C-AC10-3D13-64EDB52E732F}"/>
              </a:ext>
            </a:extLst>
          </p:cNvPr>
          <p:cNvSpPr>
            <a:spLocks noChangeShapeType="1"/>
          </p:cNvSpPr>
          <p:nvPr/>
        </p:nvSpPr>
        <p:spPr bwMode="auto">
          <a:xfrm>
            <a:off x="7637463" y="1744663"/>
            <a:ext cx="0" cy="4162425"/>
          </a:xfrm>
          <a:prstGeom prst="line">
            <a:avLst/>
          </a:prstGeom>
          <a:noFill/>
          <a:ln w="38100" cmpd="dbl">
            <a:solidFill>
              <a:srgbClr val="CCCC00"/>
            </a:solidFill>
            <a:prstDash val="dash"/>
            <a:round/>
          </a:ln>
        </p:spPr>
        <p:txBody>
          <a:bodyPr/>
          <a:lstStyle/>
          <a:p>
            <a:endParaRPr lang="en-US"/>
          </a:p>
        </p:txBody>
      </p:sp>
      <p:sp>
        <p:nvSpPr>
          <p:cNvPr id="13" name="Rectangle 10">
            <a:extLst>
              <a:ext uri="{FF2B5EF4-FFF2-40B4-BE49-F238E27FC236}">
                <a16:creationId xmlns:a16="http://schemas.microsoft.com/office/drawing/2014/main" id="{ED09B0FE-313C-8A13-0F40-BC57F4530142}"/>
              </a:ext>
            </a:extLst>
          </p:cNvPr>
          <p:cNvSpPr>
            <a:spLocks noChangeArrowheads="1"/>
          </p:cNvSpPr>
          <p:nvPr/>
        </p:nvSpPr>
        <p:spPr bwMode="auto">
          <a:xfrm>
            <a:off x="4989513" y="2997200"/>
            <a:ext cx="1109662" cy="325438"/>
          </a:xfrm>
          <a:prstGeom prst="rect">
            <a:avLst/>
          </a:prstGeom>
          <a:solidFill>
            <a:srgbClr val="99CC00"/>
          </a:solidFill>
          <a:ln w="9525">
            <a:solidFill>
              <a:srgbClr val="FFFF00"/>
            </a:solidFill>
            <a:miter lim="800000"/>
          </a:ln>
        </p:spPr>
        <p:txBody>
          <a:bodyPr/>
          <a:lstStyle/>
          <a:p>
            <a:pPr algn="ctr">
              <a:spcBef>
                <a:spcPts val="200"/>
              </a:spcBef>
            </a:pPr>
            <a:r>
              <a:rPr lang="en-US" sz="1100" b="1">
                <a:solidFill>
                  <a:srgbClr val="000066"/>
                </a:solidFill>
                <a:latin typeface="Times New Roman" panose="02020603050405020304" pitchFamily="18" charset="0"/>
              </a:rPr>
              <a:t>PROSES</a:t>
            </a:r>
          </a:p>
        </p:txBody>
      </p:sp>
      <p:sp>
        <p:nvSpPr>
          <p:cNvPr id="14" name="Rectangle 11">
            <a:extLst>
              <a:ext uri="{FF2B5EF4-FFF2-40B4-BE49-F238E27FC236}">
                <a16:creationId xmlns:a16="http://schemas.microsoft.com/office/drawing/2014/main" id="{C732252A-197B-FB45-CD3B-88A10E03BA4F}"/>
              </a:ext>
            </a:extLst>
          </p:cNvPr>
          <p:cNvSpPr>
            <a:spLocks noChangeArrowheads="1"/>
          </p:cNvSpPr>
          <p:nvPr/>
        </p:nvSpPr>
        <p:spPr bwMode="auto">
          <a:xfrm>
            <a:off x="6423025" y="2978150"/>
            <a:ext cx="1109663" cy="325438"/>
          </a:xfrm>
          <a:prstGeom prst="rect">
            <a:avLst/>
          </a:prstGeom>
          <a:solidFill>
            <a:srgbClr val="FFCC00"/>
          </a:solidFill>
          <a:ln w="9525">
            <a:solidFill>
              <a:srgbClr val="FFFF00"/>
            </a:solidFill>
            <a:miter lim="800000"/>
          </a:ln>
        </p:spPr>
        <p:txBody>
          <a:bodyPr/>
          <a:lstStyle/>
          <a:p>
            <a:pPr algn="ctr">
              <a:spcBef>
                <a:spcPts val="200"/>
              </a:spcBef>
            </a:pPr>
            <a:r>
              <a:rPr lang="en-US" sz="1100" b="1">
                <a:solidFill>
                  <a:srgbClr val="000066"/>
                </a:solidFill>
                <a:latin typeface="Times New Roman" panose="02020603050405020304" pitchFamily="18" charset="0"/>
              </a:rPr>
              <a:t>OUTPUT</a:t>
            </a:r>
          </a:p>
        </p:txBody>
      </p:sp>
      <p:sp>
        <p:nvSpPr>
          <p:cNvPr id="15" name="Rectangle 12">
            <a:extLst>
              <a:ext uri="{FF2B5EF4-FFF2-40B4-BE49-F238E27FC236}">
                <a16:creationId xmlns:a16="http://schemas.microsoft.com/office/drawing/2014/main" id="{2975BFD9-1F83-0499-3AA2-1FB9E3D0E7FB}"/>
              </a:ext>
            </a:extLst>
          </p:cNvPr>
          <p:cNvSpPr>
            <a:spLocks noChangeArrowheads="1"/>
          </p:cNvSpPr>
          <p:nvPr/>
        </p:nvSpPr>
        <p:spPr bwMode="auto">
          <a:xfrm>
            <a:off x="3629025" y="2978150"/>
            <a:ext cx="1062038" cy="325438"/>
          </a:xfrm>
          <a:prstGeom prst="rect">
            <a:avLst/>
          </a:prstGeom>
          <a:solidFill>
            <a:srgbClr val="99CCFF"/>
          </a:solidFill>
          <a:ln w="9525">
            <a:solidFill>
              <a:srgbClr val="FFFF00"/>
            </a:solidFill>
            <a:miter lim="800000"/>
          </a:ln>
        </p:spPr>
        <p:txBody>
          <a:bodyPr/>
          <a:lstStyle/>
          <a:p>
            <a:pPr algn="ctr">
              <a:spcBef>
                <a:spcPts val="200"/>
              </a:spcBef>
            </a:pPr>
            <a:r>
              <a:rPr lang="en-US" sz="1100" b="1">
                <a:solidFill>
                  <a:srgbClr val="000066"/>
                </a:solidFill>
                <a:latin typeface="Times New Roman" panose="02020603050405020304" pitchFamily="18" charset="0"/>
              </a:rPr>
              <a:t>INPUT</a:t>
            </a:r>
          </a:p>
        </p:txBody>
      </p:sp>
      <p:sp>
        <p:nvSpPr>
          <p:cNvPr id="16" name="Rectangle 13">
            <a:extLst>
              <a:ext uri="{FF2B5EF4-FFF2-40B4-BE49-F238E27FC236}">
                <a16:creationId xmlns:a16="http://schemas.microsoft.com/office/drawing/2014/main" id="{0284DE61-6223-C497-3128-7F4A7403222C}"/>
              </a:ext>
            </a:extLst>
          </p:cNvPr>
          <p:cNvSpPr>
            <a:spLocks noChangeArrowheads="1"/>
          </p:cNvSpPr>
          <p:nvPr/>
        </p:nvSpPr>
        <p:spPr bwMode="auto">
          <a:xfrm>
            <a:off x="3679825" y="3627438"/>
            <a:ext cx="1062038" cy="252412"/>
          </a:xfrm>
          <a:prstGeom prst="rect">
            <a:avLst/>
          </a:prstGeom>
          <a:solidFill>
            <a:srgbClr val="FFC4A7"/>
          </a:solidFill>
          <a:ln w="9525">
            <a:solidFill>
              <a:srgbClr val="FFFF00"/>
            </a:solidFill>
            <a:miter lim="800000"/>
          </a:ln>
        </p:spPr>
        <p:txBody>
          <a:bodyPr/>
          <a:lstStyle/>
          <a:p>
            <a:pPr algn="ctr"/>
            <a:r>
              <a:rPr lang="en-US" sz="1100" b="1">
                <a:solidFill>
                  <a:srgbClr val="000066"/>
                </a:solidFill>
                <a:latin typeface="Times New Roman" panose="02020603050405020304" pitchFamily="18" charset="0"/>
              </a:rPr>
              <a:t>RAB</a:t>
            </a:r>
          </a:p>
        </p:txBody>
      </p:sp>
      <p:sp>
        <p:nvSpPr>
          <p:cNvPr id="17" name="Rectangle 14">
            <a:extLst>
              <a:ext uri="{FF2B5EF4-FFF2-40B4-BE49-F238E27FC236}">
                <a16:creationId xmlns:a16="http://schemas.microsoft.com/office/drawing/2014/main" id="{77BEF0E7-2AD6-DD5A-9B21-8CC4BBF11E2D}"/>
              </a:ext>
            </a:extLst>
          </p:cNvPr>
          <p:cNvSpPr>
            <a:spLocks noChangeArrowheads="1"/>
          </p:cNvSpPr>
          <p:nvPr/>
        </p:nvSpPr>
        <p:spPr bwMode="auto">
          <a:xfrm>
            <a:off x="4933950" y="3962400"/>
            <a:ext cx="1255713" cy="496888"/>
          </a:xfrm>
          <a:prstGeom prst="rect">
            <a:avLst/>
          </a:prstGeom>
          <a:solidFill>
            <a:schemeClr val="accent2"/>
          </a:solidFill>
          <a:ln w="9525">
            <a:solidFill>
              <a:srgbClr val="FFFF00"/>
            </a:solidFill>
            <a:miter lim="800000"/>
          </a:ln>
        </p:spPr>
        <p:txBody>
          <a:bodyPr/>
          <a:lstStyle/>
          <a:p>
            <a:pPr algn="ctr">
              <a:spcBef>
                <a:spcPts val="200"/>
              </a:spcBef>
            </a:pPr>
            <a:r>
              <a:rPr lang="en-US" sz="1100" b="1" dirty="0">
                <a:solidFill>
                  <a:srgbClr val="000066"/>
                </a:solidFill>
                <a:latin typeface="Arial Narrow" panose="020B0606020202030204" pitchFamily="34" charset="0"/>
              </a:rPr>
              <a:t>PEDOMAN AKUNTANSI</a:t>
            </a:r>
          </a:p>
        </p:txBody>
      </p:sp>
      <p:sp>
        <p:nvSpPr>
          <p:cNvPr id="18" name="Rectangle 15">
            <a:extLst>
              <a:ext uri="{FF2B5EF4-FFF2-40B4-BE49-F238E27FC236}">
                <a16:creationId xmlns:a16="http://schemas.microsoft.com/office/drawing/2014/main" id="{89E1827E-AAE0-1AA1-B3B4-BF1030E5A2A0}"/>
              </a:ext>
            </a:extLst>
          </p:cNvPr>
          <p:cNvSpPr>
            <a:spLocks noChangeArrowheads="1"/>
          </p:cNvSpPr>
          <p:nvPr/>
        </p:nvSpPr>
        <p:spPr bwMode="auto">
          <a:xfrm>
            <a:off x="6330950" y="3581400"/>
            <a:ext cx="1206500" cy="263525"/>
          </a:xfrm>
          <a:prstGeom prst="rect">
            <a:avLst/>
          </a:prstGeom>
          <a:solidFill>
            <a:srgbClr val="CDCDFF"/>
          </a:solidFill>
          <a:ln w="9525">
            <a:solidFill>
              <a:srgbClr val="FFFF00"/>
            </a:solidFill>
            <a:miter lim="800000"/>
          </a:ln>
        </p:spPr>
        <p:txBody>
          <a:bodyPr/>
          <a:lstStyle/>
          <a:p>
            <a:pPr algn="ctr"/>
            <a:r>
              <a:rPr lang="en-US" sz="1000" b="1">
                <a:solidFill>
                  <a:srgbClr val="000066"/>
                </a:solidFill>
                <a:latin typeface="Times New Roman" panose="02020603050405020304" pitchFamily="18" charset="0"/>
              </a:rPr>
              <a:t>LAPORAN</a:t>
            </a:r>
          </a:p>
        </p:txBody>
      </p:sp>
      <p:sp>
        <p:nvSpPr>
          <p:cNvPr id="19" name="Line 16">
            <a:extLst>
              <a:ext uri="{FF2B5EF4-FFF2-40B4-BE49-F238E27FC236}">
                <a16:creationId xmlns:a16="http://schemas.microsoft.com/office/drawing/2014/main" id="{D06F9CF2-108A-AD9F-FB72-E1DF7820DEEE}"/>
              </a:ext>
            </a:extLst>
          </p:cNvPr>
          <p:cNvSpPr>
            <a:spLocks noChangeShapeType="1"/>
          </p:cNvSpPr>
          <p:nvPr/>
        </p:nvSpPr>
        <p:spPr bwMode="auto">
          <a:xfrm>
            <a:off x="8890000" y="3155950"/>
            <a:ext cx="288925" cy="0"/>
          </a:xfrm>
          <a:prstGeom prst="line">
            <a:avLst/>
          </a:prstGeom>
          <a:noFill/>
          <a:ln w="9525">
            <a:solidFill>
              <a:srgbClr val="0000FF"/>
            </a:solidFill>
            <a:round/>
            <a:tailEnd type="triangle" w="med" len="med"/>
          </a:ln>
        </p:spPr>
        <p:txBody>
          <a:bodyPr/>
          <a:lstStyle/>
          <a:p>
            <a:endParaRPr lang="en-US"/>
          </a:p>
        </p:txBody>
      </p:sp>
      <p:sp>
        <p:nvSpPr>
          <p:cNvPr id="20" name="Line 17">
            <a:extLst>
              <a:ext uri="{FF2B5EF4-FFF2-40B4-BE49-F238E27FC236}">
                <a16:creationId xmlns:a16="http://schemas.microsoft.com/office/drawing/2014/main" id="{97AAE5EB-F968-0507-B033-EB09CC9FBB63}"/>
              </a:ext>
            </a:extLst>
          </p:cNvPr>
          <p:cNvSpPr>
            <a:spLocks noChangeShapeType="1"/>
          </p:cNvSpPr>
          <p:nvPr/>
        </p:nvSpPr>
        <p:spPr bwMode="auto">
          <a:xfrm>
            <a:off x="10321925" y="3155950"/>
            <a:ext cx="290513" cy="0"/>
          </a:xfrm>
          <a:prstGeom prst="line">
            <a:avLst/>
          </a:prstGeom>
          <a:noFill/>
          <a:ln w="9525">
            <a:solidFill>
              <a:srgbClr val="0000FF"/>
            </a:solidFill>
            <a:round/>
            <a:tailEnd type="triangle" w="med" len="med"/>
          </a:ln>
        </p:spPr>
        <p:txBody>
          <a:bodyPr/>
          <a:lstStyle/>
          <a:p>
            <a:endParaRPr lang="en-US"/>
          </a:p>
        </p:txBody>
      </p:sp>
      <p:sp>
        <p:nvSpPr>
          <p:cNvPr id="21" name="Line 18">
            <a:extLst>
              <a:ext uri="{FF2B5EF4-FFF2-40B4-BE49-F238E27FC236}">
                <a16:creationId xmlns:a16="http://schemas.microsoft.com/office/drawing/2014/main" id="{CA9F14F1-6582-60AD-CFD7-3B7BDE295521}"/>
              </a:ext>
            </a:extLst>
          </p:cNvPr>
          <p:cNvSpPr>
            <a:spLocks noChangeShapeType="1"/>
          </p:cNvSpPr>
          <p:nvPr/>
        </p:nvSpPr>
        <p:spPr bwMode="auto">
          <a:xfrm>
            <a:off x="8262938" y="3265488"/>
            <a:ext cx="0" cy="288925"/>
          </a:xfrm>
          <a:prstGeom prst="line">
            <a:avLst/>
          </a:prstGeom>
          <a:noFill/>
          <a:ln w="9525">
            <a:solidFill>
              <a:srgbClr val="FF3300"/>
            </a:solidFill>
            <a:round/>
            <a:tailEnd type="triangle" w="med" len="med"/>
          </a:ln>
        </p:spPr>
        <p:txBody>
          <a:bodyPr/>
          <a:lstStyle/>
          <a:p>
            <a:endParaRPr lang="en-US"/>
          </a:p>
        </p:txBody>
      </p:sp>
      <p:sp>
        <p:nvSpPr>
          <p:cNvPr id="22" name="Line 19">
            <a:extLst>
              <a:ext uri="{FF2B5EF4-FFF2-40B4-BE49-F238E27FC236}">
                <a16:creationId xmlns:a16="http://schemas.microsoft.com/office/drawing/2014/main" id="{DC9922E5-6700-E6AC-C619-075F8B497F6C}"/>
              </a:ext>
            </a:extLst>
          </p:cNvPr>
          <p:cNvSpPr>
            <a:spLocks noChangeShapeType="1"/>
          </p:cNvSpPr>
          <p:nvPr/>
        </p:nvSpPr>
        <p:spPr bwMode="auto">
          <a:xfrm>
            <a:off x="9759950" y="3265488"/>
            <a:ext cx="0" cy="650875"/>
          </a:xfrm>
          <a:prstGeom prst="line">
            <a:avLst/>
          </a:prstGeom>
          <a:noFill/>
          <a:ln w="28575">
            <a:solidFill>
              <a:srgbClr val="0000FF"/>
            </a:solidFill>
            <a:round/>
            <a:tailEnd type="triangle" w="med" len="med"/>
          </a:ln>
        </p:spPr>
        <p:txBody>
          <a:bodyPr/>
          <a:lstStyle/>
          <a:p>
            <a:endParaRPr lang="en-US"/>
          </a:p>
        </p:txBody>
      </p:sp>
      <p:sp>
        <p:nvSpPr>
          <p:cNvPr id="23" name="Line 20">
            <a:extLst>
              <a:ext uri="{FF2B5EF4-FFF2-40B4-BE49-F238E27FC236}">
                <a16:creationId xmlns:a16="http://schemas.microsoft.com/office/drawing/2014/main" id="{5E3189F1-1C04-9FF9-8EDF-7362C173AF60}"/>
              </a:ext>
            </a:extLst>
          </p:cNvPr>
          <p:cNvSpPr>
            <a:spLocks noChangeShapeType="1"/>
          </p:cNvSpPr>
          <p:nvPr/>
        </p:nvSpPr>
        <p:spPr bwMode="auto">
          <a:xfrm>
            <a:off x="11206163" y="3265488"/>
            <a:ext cx="0" cy="288925"/>
          </a:xfrm>
          <a:prstGeom prst="line">
            <a:avLst/>
          </a:prstGeom>
          <a:noFill/>
          <a:ln w="9525">
            <a:solidFill>
              <a:srgbClr val="FF3300"/>
            </a:solidFill>
            <a:round/>
            <a:tailEnd type="triangle" w="med" len="med"/>
          </a:ln>
        </p:spPr>
        <p:txBody>
          <a:bodyPr/>
          <a:lstStyle/>
          <a:p>
            <a:endParaRPr lang="en-US"/>
          </a:p>
        </p:txBody>
      </p:sp>
      <p:sp>
        <p:nvSpPr>
          <p:cNvPr id="24" name="Rectangle 22">
            <a:extLst>
              <a:ext uri="{FF2B5EF4-FFF2-40B4-BE49-F238E27FC236}">
                <a16:creationId xmlns:a16="http://schemas.microsoft.com/office/drawing/2014/main" id="{B4FCB21C-B21E-F4E5-53D2-1EB66C53F596}"/>
              </a:ext>
            </a:extLst>
          </p:cNvPr>
          <p:cNvSpPr>
            <a:spLocks noChangeArrowheads="1"/>
          </p:cNvSpPr>
          <p:nvPr/>
        </p:nvSpPr>
        <p:spPr bwMode="auto">
          <a:xfrm>
            <a:off x="9178925" y="2974975"/>
            <a:ext cx="1109663" cy="327025"/>
          </a:xfrm>
          <a:prstGeom prst="rect">
            <a:avLst/>
          </a:prstGeom>
          <a:solidFill>
            <a:srgbClr val="99CC00"/>
          </a:solidFill>
          <a:ln w="9525">
            <a:solidFill>
              <a:srgbClr val="FFFF00"/>
            </a:solidFill>
            <a:miter lim="800000"/>
          </a:ln>
        </p:spPr>
        <p:txBody>
          <a:bodyPr/>
          <a:lstStyle/>
          <a:p>
            <a:pPr algn="ctr">
              <a:spcBef>
                <a:spcPts val="200"/>
              </a:spcBef>
            </a:pPr>
            <a:r>
              <a:rPr lang="en-US" sz="1100" b="1">
                <a:solidFill>
                  <a:srgbClr val="000066"/>
                </a:solidFill>
                <a:latin typeface="Times New Roman" panose="02020603050405020304" pitchFamily="18" charset="0"/>
              </a:rPr>
              <a:t>PROSES</a:t>
            </a:r>
          </a:p>
        </p:txBody>
      </p:sp>
      <p:sp>
        <p:nvSpPr>
          <p:cNvPr id="25" name="Rectangle 23">
            <a:extLst>
              <a:ext uri="{FF2B5EF4-FFF2-40B4-BE49-F238E27FC236}">
                <a16:creationId xmlns:a16="http://schemas.microsoft.com/office/drawing/2014/main" id="{95A0DF96-6086-B558-FA95-88A29EECC4A4}"/>
              </a:ext>
            </a:extLst>
          </p:cNvPr>
          <p:cNvSpPr>
            <a:spLocks noChangeArrowheads="1"/>
          </p:cNvSpPr>
          <p:nvPr/>
        </p:nvSpPr>
        <p:spPr bwMode="auto">
          <a:xfrm>
            <a:off x="10606088" y="2978150"/>
            <a:ext cx="1108075" cy="325438"/>
          </a:xfrm>
          <a:prstGeom prst="rect">
            <a:avLst/>
          </a:prstGeom>
          <a:solidFill>
            <a:srgbClr val="FFCC00"/>
          </a:solidFill>
          <a:ln w="9525">
            <a:solidFill>
              <a:srgbClr val="FFFF00"/>
            </a:solidFill>
            <a:miter lim="800000"/>
          </a:ln>
        </p:spPr>
        <p:txBody>
          <a:bodyPr/>
          <a:lstStyle/>
          <a:p>
            <a:pPr algn="ctr">
              <a:spcBef>
                <a:spcPts val="200"/>
              </a:spcBef>
            </a:pPr>
            <a:r>
              <a:rPr lang="en-US" sz="1100" b="1">
                <a:solidFill>
                  <a:srgbClr val="000066"/>
                </a:solidFill>
                <a:latin typeface="Times New Roman" panose="02020603050405020304" pitchFamily="18" charset="0"/>
              </a:rPr>
              <a:t>OUTPUT</a:t>
            </a:r>
          </a:p>
        </p:txBody>
      </p:sp>
      <p:sp>
        <p:nvSpPr>
          <p:cNvPr id="26" name="Rectangle 24">
            <a:extLst>
              <a:ext uri="{FF2B5EF4-FFF2-40B4-BE49-F238E27FC236}">
                <a16:creationId xmlns:a16="http://schemas.microsoft.com/office/drawing/2014/main" id="{3213B459-6112-925A-382D-00F81CED0BD1}"/>
              </a:ext>
            </a:extLst>
          </p:cNvPr>
          <p:cNvSpPr>
            <a:spLocks noChangeArrowheads="1"/>
          </p:cNvSpPr>
          <p:nvPr/>
        </p:nvSpPr>
        <p:spPr bwMode="auto">
          <a:xfrm>
            <a:off x="7829550" y="2978150"/>
            <a:ext cx="1060450" cy="325438"/>
          </a:xfrm>
          <a:prstGeom prst="rect">
            <a:avLst/>
          </a:prstGeom>
          <a:solidFill>
            <a:srgbClr val="99CCFF"/>
          </a:solidFill>
          <a:ln w="9525">
            <a:solidFill>
              <a:srgbClr val="FFFF00"/>
            </a:solidFill>
            <a:miter lim="800000"/>
          </a:ln>
        </p:spPr>
        <p:txBody>
          <a:bodyPr/>
          <a:lstStyle/>
          <a:p>
            <a:pPr algn="ctr">
              <a:spcBef>
                <a:spcPts val="200"/>
              </a:spcBef>
            </a:pPr>
            <a:r>
              <a:rPr lang="en-US" sz="1100" b="1">
                <a:solidFill>
                  <a:srgbClr val="000066"/>
                </a:solidFill>
                <a:latin typeface="Times New Roman" panose="02020603050405020304" pitchFamily="18" charset="0"/>
              </a:rPr>
              <a:t>INPUT</a:t>
            </a:r>
          </a:p>
        </p:txBody>
      </p:sp>
      <p:sp>
        <p:nvSpPr>
          <p:cNvPr id="27" name="Rectangle 25">
            <a:extLst>
              <a:ext uri="{FF2B5EF4-FFF2-40B4-BE49-F238E27FC236}">
                <a16:creationId xmlns:a16="http://schemas.microsoft.com/office/drawing/2014/main" id="{D461C26E-6926-D348-1532-1AF8E186039E}"/>
              </a:ext>
            </a:extLst>
          </p:cNvPr>
          <p:cNvSpPr>
            <a:spLocks noChangeArrowheads="1"/>
          </p:cNvSpPr>
          <p:nvPr/>
        </p:nvSpPr>
        <p:spPr bwMode="auto">
          <a:xfrm>
            <a:off x="9128125" y="3925888"/>
            <a:ext cx="1255713" cy="433387"/>
          </a:xfrm>
          <a:prstGeom prst="rect">
            <a:avLst/>
          </a:prstGeom>
          <a:solidFill>
            <a:srgbClr val="8BFF8B"/>
          </a:solidFill>
          <a:ln w="9525">
            <a:solidFill>
              <a:srgbClr val="FFFF00"/>
            </a:solidFill>
            <a:miter lim="800000"/>
          </a:ln>
        </p:spPr>
        <p:txBody>
          <a:bodyPr/>
          <a:lstStyle/>
          <a:p>
            <a:pPr algn="ctr">
              <a:spcBef>
                <a:spcPts val="200"/>
              </a:spcBef>
            </a:pPr>
            <a:r>
              <a:rPr lang="en-US" sz="1000" b="1">
                <a:solidFill>
                  <a:srgbClr val="000066"/>
                </a:solidFill>
                <a:latin typeface="Times New Roman" panose="02020603050405020304" pitchFamily="18" charset="0"/>
              </a:rPr>
              <a:t>EVALUASI KINERJA</a:t>
            </a:r>
          </a:p>
          <a:p>
            <a:endParaRPr lang="en-US" sz="800">
              <a:solidFill>
                <a:srgbClr val="000066"/>
              </a:solidFill>
              <a:latin typeface="Times New Roman" panose="02020603050405020304" pitchFamily="18" charset="0"/>
            </a:endParaRPr>
          </a:p>
        </p:txBody>
      </p:sp>
      <p:sp>
        <p:nvSpPr>
          <p:cNvPr id="28" name="Rectangle 26">
            <a:extLst>
              <a:ext uri="{FF2B5EF4-FFF2-40B4-BE49-F238E27FC236}">
                <a16:creationId xmlns:a16="http://schemas.microsoft.com/office/drawing/2014/main" id="{91C5E2B0-33A8-05D0-6EA3-92492CA6B48E}"/>
              </a:ext>
            </a:extLst>
          </p:cNvPr>
          <p:cNvSpPr>
            <a:spLocks noChangeArrowheads="1"/>
          </p:cNvSpPr>
          <p:nvPr/>
        </p:nvSpPr>
        <p:spPr bwMode="auto">
          <a:xfrm>
            <a:off x="10579100" y="3543300"/>
            <a:ext cx="1254125" cy="565150"/>
          </a:xfrm>
          <a:prstGeom prst="rect">
            <a:avLst/>
          </a:prstGeom>
          <a:solidFill>
            <a:srgbClr val="FFBF93"/>
          </a:solidFill>
          <a:ln w="9525">
            <a:solidFill>
              <a:srgbClr val="FFFF00"/>
            </a:solidFill>
            <a:miter lim="800000"/>
          </a:ln>
        </p:spPr>
        <p:txBody>
          <a:bodyPr/>
          <a:lstStyle/>
          <a:p>
            <a:pPr algn="ctr"/>
            <a:r>
              <a:rPr lang="en-US" sz="1000" b="1">
                <a:solidFill>
                  <a:srgbClr val="000066"/>
                </a:solidFill>
                <a:latin typeface="Times New Roman" panose="02020603050405020304" pitchFamily="18" charset="0"/>
              </a:rPr>
              <a:t>HASIL</a:t>
            </a:r>
            <a:r>
              <a:rPr lang="en-US" sz="1000">
                <a:solidFill>
                  <a:srgbClr val="000066"/>
                </a:solidFill>
                <a:latin typeface="Times New Roman" panose="02020603050405020304" pitchFamily="18" charset="0"/>
              </a:rPr>
              <a:t> </a:t>
            </a:r>
            <a:r>
              <a:rPr lang="en-US" sz="1000" b="1">
                <a:solidFill>
                  <a:srgbClr val="000066"/>
                </a:solidFill>
                <a:latin typeface="Times New Roman" panose="02020603050405020304" pitchFamily="18" charset="0"/>
              </a:rPr>
              <a:t>EVALUASI KINERJA</a:t>
            </a:r>
          </a:p>
          <a:p>
            <a:endParaRPr lang="en-US" sz="800">
              <a:solidFill>
                <a:srgbClr val="000066"/>
              </a:solidFill>
              <a:latin typeface="Times New Roman" panose="02020603050405020304" pitchFamily="18" charset="0"/>
            </a:endParaRPr>
          </a:p>
        </p:txBody>
      </p:sp>
      <p:sp>
        <p:nvSpPr>
          <p:cNvPr id="29" name="Rectangle 27">
            <a:extLst>
              <a:ext uri="{FF2B5EF4-FFF2-40B4-BE49-F238E27FC236}">
                <a16:creationId xmlns:a16="http://schemas.microsoft.com/office/drawing/2014/main" id="{19240A26-9C3C-4D19-43D8-F41C7C4FFECA}"/>
              </a:ext>
            </a:extLst>
          </p:cNvPr>
          <p:cNvSpPr>
            <a:spLocks noChangeArrowheads="1"/>
          </p:cNvSpPr>
          <p:nvPr/>
        </p:nvSpPr>
        <p:spPr bwMode="auto">
          <a:xfrm>
            <a:off x="7732713" y="3567113"/>
            <a:ext cx="1204912" cy="290512"/>
          </a:xfrm>
          <a:prstGeom prst="rect">
            <a:avLst/>
          </a:prstGeom>
          <a:solidFill>
            <a:srgbClr val="CDCDFF"/>
          </a:solidFill>
          <a:ln w="9525">
            <a:solidFill>
              <a:srgbClr val="FFFF00"/>
            </a:solidFill>
            <a:miter lim="800000"/>
          </a:ln>
        </p:spPr>
        <p:txBody>
          <a:bodyPr/>
          <a:lstStyle/>
          <a:p>
            <a:pPr algn="ctr"/>
            <a:r>
              <a:rPr lang="en-US" sz="1000" b="1">
                <a:solidFill>
                  <a:srgbClr val="000066"/>
                </a:solidFill>
                <a:latin typeface="Times New Roman" panose="02020603050405020304" pitchFamily="18" charset="0"/>
              </a:rPr>
              <a:t>LAPORAN</a:t>
            </a:r>
          </a:p>
        </p:txBody>
      </p:sp>
      <p:sp>
        <p:nvSpPr>
          <p:cNvPr id="30" name="Line 28">
            <a:extLst>
              <a:ext uri="{FF2B5EF4-FFF2-40B4-BE49-F238E27FC236}">
                <a16:creationId xmlns:a16="http://schemas.microsoft.com/office/drawing/2014/main" id="{9AEBA91F-1766-72D6-274E-18B4703AE706}"/>
              </a:ext>
            </a:extLst>
          </p:cNvPr>
          <p:cNvSpPr>
            <a:spLocks noChangeShapeType="1"/>
          </p:cNvSpPr>
          <p:nvPr/>
        </p:nvSpPr>
        <p:spPr bwMode="auto">
          <a:xfrm>
            <a:off x="590550" y="3155950"/>
            <a:ext cx="288925" cy="0"/>
          </a:xfrm>
          <a:prstGeom prst="line">
            <a:avLst/>
          </a:prstGeom>
          <a:noFill/>
          <a:ln w="9525">
            <a:solidFill>
              <a:srgbClr val="000066"/>
            </a:solidFill>
            <a:round/>
            <a:tailEnd type="triangle" w="med" len="med"/>
          </a:ln>
        </p:spPr>
        <p:txBody>
          <a:bodyPr/>
          <a:lstStyle/>
          <a:p>
            <a:endParaRPr lang="en-US"/>
          </a:p>
        </p:txBody>
      </p:sp>
      <p:sp>
        <p:nvSpPr>
          <p:cNvPr id="31" name="Line 29">
            <a:extLst>
              <a:ext uri="{FF2B5EF4-FFF2-40B4-BE49-F238E27FC236}">
                <a16:creationId xmlns:a16="http://schemas.microsoft.com/office/drawing/2014/main" id="{AC9CDFBC-D410-9E73-497F-3F317529206F}"/>
              </a:ext>
            </a:extLst>
          </p:cNvPr>
          <p:cNvSpPr>
            <a:spLocks noChangeShapeType="1"/>
          </p:cNvSpPr>
          <p:nvPr/>
        </p:nvSpPr>
        <p:spPr bwMode="auto">
          <a:xfrm>
            <a:off x="1989138" y="3155950"/>
            <a:ext cx="290512" cy="0"/>
          </a:xfrm>
          <a:prstGeom prst="line">
            <a:avLst/>
          </a:prstGeom>
          <a:noFill/>
          <a:ln w="9525">
            <a:solidFill>
              <a:srgbClr val="000066"/>
            </a:solidFill>
            <a:round/>
            <a:tailEnd type="triangle" w="med" len="med"/>
          </a:ln>
        </p:spPr>
        <p:txBody>
          <a:bodyPr/>
          <a:lstStyle/>
          <a:p>
            <a:endParaRPr lang="en-US"/>
          </a:p>
        </p:txBody>
      </p:sp>
      <p:sp>
        <p:nvSpPr>
          <p:cNvPr id="32" name="Line 30">
            <a:extLst>
              <a:ext uri="{FF2B5EF4-FFF2-40B4-BE49-F238E27FC236}">
                <a16:creationId xmlns:a16="http://schemas.microsoft.com/office/drawing/2014/main" id="{2B198C72-C6A8-32D7-57DE-E51FC65AE0EF}"/>
              </a:ext>
            </a:extLst>
          </p:cNvPr>
          <p:cNvSpPr>
            <a:spLocks noChangeShapeType="1"/>
          </p:cNvSpPr>
          <p:nvPr/>
        </p:nvSpPr>
        <p:spPr bwMode="auto">
          <a:xfrm>
            <a:off x="1409700" y="3302000"/>
            <a:ext cx="0" cy="758825"/>
          </a:xfrm>
          <a:prstGeom prst="line">
            <a:avLst/>
          </a:prstGeom>
          <a:noFill/>
          <a:ln w="28575">
            <a:solidFill>
              <a:srgbClr val="0000FF"/>
            </a:solidFill>
            <a:round/>
            <a:tailEnd type="triangle" w="med" len="med"/>
          </a:ln>
        </p:spPr>
        <p:txBody>
          <a:bodyPr/>
          <a:lstStyle/>
          <a:p>
            <a:endParaRPr lang="en-US"/>
          </a:p>
        </p:txBody>
      </p:sp>
      <p:sp>
        <p:nvSpPr>
          <p:cNvPr id="33" name="Line 31">
            <a:extLst>
              <a:ext uri="{FF2B5EF4-FFF2-40B4-BE49-F238E27FC236}">
                <a16:creationId xmlns:a16="http://schemas.microsoft.com/office/drawing/2014/main" id="{BC539BC3-DC78-0737-07DB-0D5DF341278A}"/>
              </a:ext>
            </a:extLst>
          </p:cNvPr>
          <p:cNvSpPr>
            <a:spLocks noChangeShapeType="1"/>
          </p:cNvSpPr>
          <p:nvPr/>
        </p:nvSpPr>
        <p:spPr bwMode="auto">
          <a:xfrm>
            <a:off x="2589213" y="3336925"/>
            <a:ext cx="0" cy="290513"/>
          </a:xfrm>
          <a:prstGeom prst="line">
            <a:avLst/>
          </a:prstGeom>
          <a:noFill/>
          <a:ln w="9525">
            <a:solidFill>
              <a:srgbClr val="000066"/>
            </a:solidFill>
            <a:round/>
            <a:tailEnd type="triangle" w="med" len="med"/>
          </a:ln>
        </p:spPr>
        <p:txBody>
          <a:bodyPr/>
          <a:lstStyle/>
          <a:p>
            <a:endParaRPr lang="en-US"/>
          </a:p>
        </p:txBody>
      </p:sp>
      <p:sp>
        <p:nvSpPr>
          <p:cNvPr id="34" name="Rectangle 32">
            <a:extLst>
              <a:ext uri="{FF2B5EF4-FFF2-40B4-BE49-F238E27FC236}">
                <a16:creationId xmlns:a16="http://schemas.microsoft.com/office/drawing/2014/main" id="{BB7A6E52-C43A-2E44-FB23-1F2B712A32D1}"/>
              </a:ext>
            </a:extLst>
          </p:cNvPr>
          <p:cNvSpPr>
            <a:spLocks noChangeArrowheads="1"/>
          </p:cNvSpPr>
          <p:nvPr/>
        </p:nvSpPr>
        <p:spPr bwMode="auto">
          <a:xfrm>
            <a:off x="638175" y="2035175"/>
            <a:ext cx="2074863" cy="325438"/>
          </a:xfrm>
          <a:prstGeom prst="rect">
            <a:avLst/>
          </a:prstGeom>
          <a:solidFill>
            <a:srgbClr val="CCFFCC"/>
          </a:solidFill>
          <a:ln w="9525">
            <a:solidFill>
              <a:srgbClr val="FFFF00"/>
            </a:solidFill>
            <a:miter lim="800000"/>
          </a:ln>
        </p:spPr>
        <p:txBody>
          <a:bodyPr/>
          <a:lstStyle/>
          <a:p>
            <a:pPr algn="ctr"/>
            <a:r>
              <a:rPr lang="en-US" sz="1300" b="1">
                <a:solidFill>
                  <a:srgbClr val="000066"/>
                </a:solidFill>
                <a:latin typeface="Times New Roman" panose="02020603050405020304" pitchFamily="18" charset="0"/>
              </a:rPr>
              <a:t>PERENCANAAN</a:t>
            </a:r>
          </a:p>
        </p:txBody>
      </p:sp>
      <p:sp>
        <p:nvSpPr>
          <p:cNvPr id="35" name="Rectangle 33">
            <a:extLst>
              <a:ext uri="{FF2B5EF4-FFF2-40B4-BE49-F238E27FC236}">
                <a16:creationId xmlns:a16="http://schemas.microsoft.com/office/drawing/2014/main" id="{8A088B54-4316-5988-2EDE-105B021E77A8}"/>
              </a:ext>
            </a:extLst>
          </p:cNvPr>
          <p:cNvSpPr>
            <a:spLocks noChangeArrowheads="1"/>
          </p:cNvSpPr>
          <p:nvPr/>
        </p:nvSpPr>
        <p:spPr bwMode="auto">
          <a:xfrm>
            <a:off x="879475" y="2974975"/>
            <a:ext cx="1109663" cy="327025"/>
          </a:xfrm>
          <a:prstGeom prst="rect">
            <a:avLst/>
          </a:prstGeom>
          <a:solidFill>
            <a:srgbClr val="99CC00"/>
          </a:solidFill>
          <a:ln w="9525">
            <a:solidFill>
              <a:srgbClr val="000066"/>
            </a:solidFill>
            <a:miter lim="800000"/>
          </a:ln>
        </p:spPr>
        <p:txBody>
          <a:bodyPr/>
          <a:lstStyle/>
          <a:p>
            <a:pPr algn="ctr">
              <a:spcBef>
                <a:spcPts val="200"/>
              </a:spcBef>
            </a:pPr>
            <a:r>
              <a:rPr lang="en-US" sz="1100" b="1">
                <a:solidFill>
                  <a:srgbClr val="000066"/>
                </a:solidFill>
                <a:latin typeface="Times New Roman" panose="02020603050405020304" pitchFamily="18" charset="0"/>
              </a:rPr>
              <a:t>PROSES</a:t>
            </a:r>
          </a:p>
        </p:txBody>
      </p:sp>
      <p:sp>
        <p:nvSpPr>
          <p:cNvPr id="36" name="Rectangle 34">
            <a:extLst>
              <a:ext uri="{FF2B5EF4-FFF2-40B4-BE49-F238E27FC236}">
                <a16:creationId xmlns:a16="http://schemas.microsoft.com/office/drawing/2014/main" id="{3A4EF26F-7DE8-A1B7-200F-B65E68523AEB}"/>
              </a:ext>
            </a:extLst>
          </p:cNvPr>
          <p:cNvSpPr>
            <a:spLocks noChangeArrowheads="1"/>
          </p:cNvSpPr>
          <p:nvPr/>
        </p:nvSpPr>
        <p:spPr bwMode="auto">
          <a:xfrm>
            <a:off x="2266950" y="2974975"/>
            <a:ext cx="1108075" cy="327025"/>
          </a:xfrm>
          <a:prstGeom prst="rect">
            <a:avLst/>
          </a:prstGeom>
          <a:solidFill>
            <a:srgbClr val="FFCC00"/>
          </a:solidFill>
          <a:ln w="9525">
            <a:solidFill>
              <a:srgbClr val="000066"/>
            </a:solidFill>
            <a:miter lim="800000"/>
          </a:ln>
        </p:spPr>
        <p:txBody>
          <a:bodyPr/>
          <a:lstStyle/>
          <a:p>
            <a:pPr algn="ctr">
              <a:spcBef>
                <a:spcPts val="200"/>
              </a:spcBef>
            </a:pPr>
            <a:r>
              <a:rPr lang="en-US" sz="1100" b="1">
                <a:solidFill>
                  <a:srgbClr val="000066"/>
                </a:solidFill>
                <a:latin typeface="Times New Roman" panose="02020603050405020304" pitchFamily="18" charset="0"/>
              </a:rPr>
              <a:t>OUTPUT</a:t>
            </a:r>
          </a:p>
        </p:txBody>
      </p:sp>
      <p:sp>
        <p:nvSpPr>
          <p:cNvPr id="37" name="Rectangle 37">
            <a:extLst>
              <a:ext uri="{FF2B5EF4-FFF2-40B4-BE49-F238E27FC236}">
                <a16:creationId xmlns:a16="http://schemas.microsoft.com/office/drawing/2014/main" id="{3DF40A3A-70B8-9886-6169-B9DA90719C6D}"/>
              </a:ext>
            </a:extLst>
          </p:cNvPr>
          <p:cNvSpPr>
            <a:spLocks noChangeArrowheads="1"/>
          </p:cNvSpPr>
          <p:nvPr/>
        </p:nvSpPr>
        <p:spPr bwMode="auto">
          <a:xfrm>
            <a:off x="457200" y="4025900"/>
            <a:ext cx="2233613" cy="433388"/>
          </a:xfrm>
          <a:prstGeom prst="rect">
            <a:avLst/>
          </a:prstGeom>
          <a:solidFill>
            <a:srgbClr val="8BFF8B"/>
          </a:solidFill>
          <a:ln w="9525">
            <a:solidFill>
              <a:srgbClr val="000066"/>
            </a:solidFill>
            <a:miter lim="800000"/>
          </a:ln>
        </p:spPr>
        <p:txBody>
          <a:bodyPr/>
          <a:lstStyle/>
          <a:p>
            <a:pPr algn="ctr"/>
            <a:r>
              <a:rPr lang="en-US" sz="1000" b="1">
                <a:solidFill>
                  <a:srgbClr val="000066"/>
                </a:solidFill>
                <a:latin typeface="Times New Roman" panose="02020603050405020304" pitchFamily="18" charset="0"/>
              </a:rPr>
              <a:t>RENCANA  ANGGARAN SATUAN KERJA</a:t>
            </a:r>
          </a:p>
        </p:txBody>
      </p:sp>
      <p:sp>
        <p:nvSpPr>
          <p:cNvPr id="38" name="Rectangle 38">
            <a:extLst>
              <a:ext uri="{FF2B5EF4-FFF2-40B4-BE49-F238E27FC236}">
                <a16:creationId xmlns:a16="http://schemas.microsoft.com/office/drawing/2014/main" id="{C8F3ED70-BDC0-3C84-A845-8DB6E8EFA0C6}"/>
              </a:ext>
            </a:extLst>
          </p:cNvPr>
          <p:cNvSpPr>
            <a:spLocks noChangeArrowheads="1"/>
          </p:cNvSpPr>
          <p:nvPr/>
        </p:nvSpPr>
        <p:spPr bwMode="auto">
          <a:xfrm>
            <a:off x="2200275" y="3627438"/>
            <a:ext cx="1062038" cy="252412"/>
          </a:xfrm>
          <a:prstGeom prst="rect">
            <a:avLst/>
          </a:prstGeom>
          <a:solidFill>
            <a:srgbClr val="FFC4A7"/>
          </a:solidFill>
          <a:ln w="9525">
            <a:solidFill>
              <a:srgbClr val="000066"/>
            </a:solidFill>
            <a:miter lim="800000"/>
          </a:ln>
        </p:spPr>
        <p:txBody>
          <a:bodyPr/>
          <a:lstStyle/>
          <a:p>
            <a:pPr algn="ctr"/>
            <a:r>
              <a:rPr lang="en-US" sz="1100" b="1">
                <a:solidFill>
                  <a:srgbClr val="000066"/>
                </a:solidFill>
                <a:latin typeface="Times New Roman" panose="02020603050405020304" pitchFamily="18" charset="0"/>
              </a:rPr>
              <a:t>RAB</a:t>
            </a:r>
          </a:p>
        </p:txBody>
      </p:sp>
      <p:sp>
        <p:nvSpPr>
          <p:cNvPr id="39" name="Line 39">
            <a:extLst>
              <a:ext uri="{FF2B5EF4-FFF2-40B4-BE49-F238E27FC236}">
                <a16:creationId xmlns:a16="http://schemas.microsoft.com/office/drawing/2014/main" id="{1FF4F5C4-076B-6996-251F-C021CFCD8D9E}"/>
              </a:ext>
            </a:extLst>
          </p:cNvPr>
          <p:cNvSpPr>
            <a:spLocks noChangeShapeType="1"/>
          </p:cNvSpPr>
          <p:nvPr/>
        </p:nvSpPr>
        <p:spPr bwMode="auto">
          <a:xfrm flipV="1">
            <a:off x="44450" y="3324225"/>
            <a:ext cx="0" cy="290513"/>
          </a:xfrm>
          <a:prstGeom prst="line">
            <a:avLst/>
          </a:prstGeom>
          <a:noFill/>
          <a:ln w="9525">
            <a:solidFill>
              <a:srgbClr val="FF3300"/>
            </a:solidFill>
            <a:round/>
            <a:tailEnd type="triangle" w="med" len="med"/>
          </a:ln>
        </p:spPr>
        <p:txBody>
          <a:bodyPr/>
          <a:lstStyle/>
          <a:p>
            <a:endParaRPr lang="en-US"/>
          </a:p>
        </p:txBody>
      </p:sp>
      <p:sp>
        <p:nvSpPr>
          <p:cNvPr id="40" name="Rectangle 40" descr="Stationery">
            <a:extLst>
              <a:ext uri="{FF2B5EF4-FFF2-40B4-BE49-F238E27FC236}">
                <a16:creationId xmlns:a16="http://schemas.microsoft.com/office/drawing/2014/main" id="{08AF7EF2-9CC5-0B7B-F861-54884CFF5335}"/>
              </a:ext>
            </a:extLst>
          </p:cNvPr>
          <p:cNvSpPr>
            <a:spLocks noChangeArrowheads="1"/>
          </p:cNvSpPr>
          <p:nvPr/>
        </p:nvSpPr>
        <p:spPr bwMode="auto">
          <a:xfrm>
            <a:off x="581025" y="4532313"/>
            <a:ext cx="1835150" cy="877887"/>
          </a:xfrm>
          <a:prstGeom prst="rect">
            <a:avLst/>
          </a:prstGeom>
          <a:blipFill dpi="0" rotWithShape="0">
            <a:blip r:embed="rId2"/>
            <a:srcRect/>
            <a:tile tx="0" ty="0" sx="100000" sy="100000" flip="none" algn="tl"/>
          </a:blipFill>
          <a:ln w="9525">
            <a:solidFill>
              <a:srgbClr val="000066"/>
            </a:solidFill>
            <a:miter lim="800000"/>
          </a:ln>
        </p:spPr>
        <p:txBody>
          <a:bodyPr/>
          <a:lstStyle/>
          <a:p>
            <a:pPr>
              <a:buFontTx/>
              <a:buChar char="-"/>
            </a:pPr>
            <a:r>
              <a:rPr lang="en-US" sz="1000" b="1">
                <a:solidFill>
                  <a:srgbClr val="000066"/>
                </a:solidFill>
                <a:latin typeface="Times New Roman" panose="02020603050405020304" pitchFamily="18" charset="0"/>
              </a:rPr>
              <a:t> Visi Misi, Tujuan </a:t>
            </a:r>
          </a:p>
          <a:p>
            <a:pPr>
              <a:buFontTx/>
              <a:buChar char="-"/>
            </a:pPr>
            <a:r>
              <a:rPr lang="en-US" sz="1000" b="1">
                <a:solidFill>
                  <a:srgbClr val="000066"/>
                </a:solidFill>
                <a:latin typeface="Times New Roman" panose="02020603050405020304" pitchFamily="18" charset="0"/>
              </a:rPr>
              <a:t> Sasaran, </a:t>
            </a:r>
          </a:p>
          <a:p>
            <a:pPr>
              <a:buFontTx/>
              <a:buChar char="-"/>
            </a:pPr>
            <a:r>
              <a:rPr lang="en-US" sz="1000" b="1">
                <a:solidFill>
                  <a:srgbClr val="000066"/>
                </a:solidFill>
                <a:latin typeface="Times New Roman" panose="02020603050405020304" pitchFamily="18" charset="0"/>
              </a:rPr>
              <a:t> Program, Aktivitas</a:t>
            </a:r>
          </a:p>
          <a:p>
            <a:pPr>
              <a:buFontTx/>
              <a:buChar char="-"/>
            </a:pPr>
            <a:r>
              <a:rPr lang="en-US" sz="1000" b="1">
                <a:solidFill>
                  <a:srgbClr val="000066"/>
                </a:solidFill>
                <a:latin typeface="Times New Roman" panose="02020603050405020304" pitchFamily="18" charset="0"/>
              </a:rPr>
              <a:t> Target Kinerja</a:t>
            </a:r>
          </a:p>
          <a:p>
            <a:pPr>
              <a:buFontTx/>
              <a:buChar char="-"/>
            </a:pPr>
            <a:r>
              <a:rPr lang="en-US" sz="1000" b="1">
                <a:solidFill>
                  <a:srgbClr val="000066"/>
                </a:solidFill>
                <a:latin typeface="Times New Roman" panose="02020603050405020304" pitchFamily="18" charset="0"/>
              </a:rPr>
              <a:t> SAB</a:t>
            </a:r>
          </a:p>
        </p:txBody>
      </p:sp>
      <p:sp>
        <p:nvSpPr>
          <p:cNvPr id="41" name="Oval 41">
            <a:extLst>
              <a:ext uri="{FF2B5EF4-FFF2-40B4-BE49-F238E27FC236}">
                <a16:creationId xmlns:a16="http://schemas.microsoft.com/office/drawing/2014/main" id="{A031C7DB-9273-2CA8-1F01-9CA2BD2F6AF7}"/>
              </a:ext>
            </a:extLst>
          </p:cNvPr>
          <p:cNvSpPr>
            <a:spLocks noChangeArrowheads="1"/>
          </p:cNvSpPr>
          <p:nvPr/>
        </p:nvSpPr>
        <p:spPr bwMode="auto">
          <a:xfrm>
            <a:off x="4398963" y="3733800"/>
            <a:ext cx="2336800" cy="990600"/>
          </a:xfrm>
          <a:prstGeom prst="ellipse">
            <a:avLst/>
          </a:prstGeom>
          <a:noFill/>
          <a:ln w="9525">
            <a:solidFill>
              <a:schemeClr val="accent2"/>
            </a:solidFill>
            <a:round/>
          </a:ln>
        </p:spPr>
        <p:txBody>
          <a:bodyPr wrap="none" anchor="ctr"/>
          <a:lstStyle/>
          <a:p>
            <a:endParaRPr lang="id-ID"/>
          </a:p>
        </p:txBody>
      </p:sp>
      <p:sp>
        <p:nvSpPr>
          <p:cNvPr id="42" name="Text Box 42">
            <a:extLst>
              <a:ext uri="{FF2B5EF4-FFF2-40B4-BE49-F238E27FC236}">
                <a16:creationId xmlns:a16="http://schemas.microsoft.com/office/drawing/2014/main" id="{DEE20682-F4AE-8DB4-F082-B00C4E0A648C}"/>
              </a:ext>
            </a:extLst>
          </p:cNvPr>
          <p:cNvSpPr txBox="1">
            <a:spLocks noChangeArrowheads="1"/>
          </p:cNvSpPr>
          <p:nvPr/>
        </p:nvSpPr>
        <p:spPr bwMode="auto">
          <a:xfrm>
            <a:off x="965200" y="533400"/>
            <a:ext cx="9445625" cy="461963"/>
          </a:xfrm>
          <a:prstGeom prst="rect">
            <a:avLst/>
          </a:prstGeom>
          <a:noFill/>
          <a:ln w="9525">
            <a:noFill/>
            <a:miter lim="800000"/>
          </a:ln>
        </p:spPr>
        <p:txBody>
          <a:bodyPr>
            <a:spAutoFit/>
          </a:bodyPr>
          <a:lstStyle/>
          <a:p>
            <a:pPr algn="ctr">
              <a:spcBef>
                <a:spcPct val="50000"/>
              </a:spcBef>
            </a:pPr>
            <a:r>
              <a:rPr lang="en-US" sz="2400" b="1"/>
              <a:t>PENGELOLAAN KEUANGAN PERUSAHAAN </a:t>
            </a:r>
          </a:p>
        </p:txBody>
      </p:sp>
      <p:sp>
        <p:nvSpPr>
          <p:cNvPr id="43" name="Rectangle 7">
            <a:extLst>
              <a:ext uri="{FF2B5EF4-FFF2-40B4-BE49-F238E27FC236}">
                <a16:creationId xmlns:a16="http://schemas.microsoft.com/office/drawing/2014/main" id="{92CCAB18-ECAA-264C-65C4-6AED417E9C6D}"/>
              </a:ext>
            </a:extLst>
          </p:cNvPr>
          <p:cNvSpPr>
            <a:spLocks noChangeArrowheads="1"/>
          </p:cNvSpPr>
          <p:nvPr/>
        </p:nvSpPr>
        <p:spPr bwMode="auto">
          <a:xfrm>
            <a:off x="8537575" y="2035175"/>
            <a:ext cx="2074863" cy="325438"/>
          </a:xfrm>
          <a:prstGeom prst="rect">
            <a:avLst/>
          </a:prstGeom>
          <a:solidFill>
            <a:schemeClr val="accent1">
              <a:lumMod val="40000"/>
              <a:lumOff val="60000"/>
            </a:schemeClr>
          </a:solidFill>
          <a:ln w="9525">
            <a:solidFill>
              <a:srgbClr val="FFFF00"/>
            </a:solidFill>
            <a:miter lim="800000"/>
          </a:ln>
        </p:spPr>
        <p:txBody>
          <a:bodyPr/>
          <a:lstStyle/>
          <a:p>
            <a:pPr algn="ctr"/>
            <a:r>
              <a:rPr lang="en-US" sz="1300" b="1" dirty="0">
                <a:solidFill>
                  <a:srgbClr val="000066"/>
                </a:solidFill>
                <a:latin typeface="Times New Roman" panose="02020603050405020304" pitchFamily="18" charset="0"/>
              </a:rPr>
              <a:t>MONEV</a:t>
            </a:r>
          </a:p>
        </p:txBody>
      </p:sp>
    </p:spTree>
    <p:extLst>
      <p:ext uri="{BB962C8B-B14F-4D97-AF65-F5344CB8AC3E}">
        <p14:creationId xmlns:p14="http://schemas.microsoft.com/office/powerpoint/2010/main" val="195219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CD5517-909D-E704-06E5-F8465FA1B7E6}"/>
              </a:ext>
            </a:extLst>
          </p:cNvPr>
          <p:cNvSpPr>
            <a:spLocks noGrp="1"/>
          </p:cNvSpPr>
          <p:nvPr>
            <p:ph type="sldNum" sz="quarter" idx="12"/>
          </p:nvPr>
        </p:nvSpPr>
        <p:spPr/>
        <p:txBody>
          <a:bodyPr/>
          <a:lstStyle/>
          <a:p>
            <a:fld id="{804142CB-34F8-4AC4-8A4F-0C16B98AFDD0}" type="slidenum">
              <a:rPr lang="en-US" smtClean="0"/>
              <a:t>9</a:t>
            </a:fld>
            <a:endParaRPr lang="en-US"/>
          </a:p>
        </p:txBody>
      </p:sp>
      <p:sp>
        <p:nvSpPr>
          <p:cNvPr id="5" name="Rectangle 7">
            <a:extLst>
              <a:ext uri="{FF2B5EF4-FFF2-40B4-BE49-F238E27FC236}">
                <a16:creationId xmlns:a16="http://schemas.microsoft.com/office/drawing/2014/main" id="{5A9E919E-04C5-DAFD-9C7C-A8D3D7172F97}"/>
              </a:ext>
            </a:extLst>
          </p:cNvPr>
          <p:cNvSpPr>
            <a:spLocks noChangeArrowheads="1"/>
          </p:cNvSpPr>
          <p:nvPr/>
        </p:nvSpPr>
        <p:spPr bwMode="auto">
          <a:xfrm>
            <a:off x="2503339" y="1442275"/>
            <a:ext cx="3046412" cy="1096963"/>
          </a:xfrm>
          <a:prstGeom prst="rect">
            <a:avLst/>
          </a:prstGeom>
          <a:solidFill>
            <a:schemeClr val="hlink"/>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hlink"/>
            </a:extrusionClr>
            <a:contourClr>
              <a:schemeClr val="hlink"/>
            </a:contourClr>
          </a:sp3d>
        </p:spPr>
        <p:txBody>
          <a:bodyPr wrap="none" anchor="ctr">
            <a:flatTx/>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a:solidFill>
                  <a:schemeClr val="bg1"/>
                </a:solidFill>
                <a:latin typeface="+mn-lt"/>
              </a:rPr>
              <a:t>Formulasi</a:t>
            </a:r>
          </a:p>
          <a:p>
            <a:pPr algn="ctr"/>
            <a:r>
              <a:rPr lang="en-US" altLang="en-US" sz="2400">
                <a:solidFill>
                  <a:schemeClr val="bg1"/>
                </a:solidFill>
                <a:latin typeface="+mn-lt"/>
              </a:rPr>
              <a:t>Strategi</a:t>
            </a:r>
          </a:p>
        </p:txBody>
      </p:sp>
      <p:sp>
        <p:nvSpPr>
          <p:cNvPr id="6" name="Rectangle 11">
            <a:extLst>
              <a:ext uri="{FF2B5EF4-FFF2-40B4-BE49-F238E27FC236}">
                <a16:creationId xmlns:a16="http://schemas.microsoft.com/office/drawing/2014/main" id="{8EF587CB-8A25-7AFE-BD1D-163DA97D7BA0}"/>
              </a:ext>
            </a:extLst>
          </p:cNvPr>
          <p:cNvSpPr>
            <a:spLocks noChangeArrowheads="1"/>
          </p:cNvSpPr>
          <p:nvPr/>
        </p:nvSpPr>
        <p:spPr bwMode="auto">
          <a:xfrm>
            <a:off x="2444601" y="5191835"/>
            <a:ext cx="3046413" cy="1096963"/>
          </a:xfrm>
          <a:prstGeom prst="rect">
            <a:avLst/>
          </a:prstGeom>
          <a:solidFill>
            <a:srgbClr val="B2B2B2"/>
          </a:solidFill>
          <a:ln w="9525">
            <a:miter lim="800000"/>
            <a:headEnd/>
            <a:tailEnd/>
          </a:ln>
          <a:scene3d>
            <a:camera prst="legacyObliqueTopLeft"/>
            <a:lightRig rig="legacyFlat3" dir="t"/>
          </a:scene3d>
          <a:sp3d extrusionH="430200" prstMaterial="legacyMatte">
            <a:bevelT w="13500" h="13500" prst="angle"/>
            <a:bevelB w="13500" h="13500" prst="angle"/>
            <a:extrusionClr>
              <a:srgbClr val="B2B2B2"/>
            </a:extrusionClr>
            <a:contourClr>
              <a:srgbClr val="B2B2B2"/>
            </a:contourClr>
          </a:sp3d>
        </p:spPr>
        <p:txBody>
          <a:bodyPr wrap="none" anchor="ctr">
            <a:flatTx/>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dirty="0" err="1">
                <a:latin typeface="+mn-lt"/>
              </a:rPr>
              <a:t>Pengendalian</a:t>
            </a:r>
            <a:endParaRPr lang="en-US" altLang="en-US" sz="2400" dirty="0">
              <a:latin typeface="+mn-lt"/>
            </a:endParaRPr>
          </a:p>
          <a:p>
            <a:pPr algn="ctr"/>
            <a:r>
              <a:rPr lang="en-US" altLang="en-US" sz="2400" dirty="0" err="1">
                <a:latin typeface="+mn-lt"/>
              </a:rPr>
              <a:t>Operasional</a:t>
            </a:r>
            <a:r>
              <a:rPr lang="en-US" altLang="en-US" sz="2400" dirty="0">
                <a:latin typeface="+mn-lt"/>
              </a:rPr>
              <a:t>/</a:t>
            </a:r>
            <a:r>
              <a:rPr lang="en-US" altLang="en-US" sz="2400" dirty="0" err="1">
                <a:latin typeface="+mn-lt"/>
              </a:rPr>
              <a:t>Tugas</a:t>
            </a:r>
            <a:endParaRPr lang="en-US" altLang="en-US" sz="2400" dirty="0">
              <a:latin typeface="+mn-lt"/>
            </a:endParaRPr>
          </a:p>
        </p:txBody>
      </p:sp>
      <p:sp>
        <p:nvSpPr>
          <p:cNvPr id="7" name="Rectangle 6">
            <a:extLst>
              <a:ext uri="{FF2B5EF4-FFF2-40B4-BE49-F238E27FC236}">
                <a16:creationId xmlns:a16="http://schemas.microsoft.com/office/drawing/2014/main" id="{BA026B2F-E1FA-226C-A7E3-FDC1F35009B1}"/>
              </a:ext>
            </a:extLst>
          </p:cNvPr>
          <p:cNvSpPr>
            <a:spLocks noChangeArrowheads="1"/>
          </p:cNvSpPr>
          <p:nvPr/>
        </p:nvSpPr>
        <p:spPr bwMode="auto">
          <a:xfrm>
            <a:off x="2444601" y="3196463"/>
            <a:ext cx="3141663" cy="1096962"/>
          </a:xfrm>
          <a:prstGeom prst="rect">
            <a:avLst/>
          </a:prstGeom>
          <a:solidFill>
            <a:srgbClr val="3232F4"/>
          </a:solidFill>
          <a:ln w="9525">
            <a:miter lim="800000"/>
            <a:headEnd/>
            <a:tailEnd/>
          </a:ln>
          <a:scene3d>
            <a:camera prst="legacyObliqueTopLeft"/>
            <a:lightRig rig="legacyFlat3" dir="t"/>
          </a:scene3d>
          <a:sp3d extrusionH="430200" prstMaterial="legacyMatte">
            <a:bevelT w="13500" h="13500" prst="angle"/>
            <a:bevelB w="13500" h="13500" prst="angle"/>
            <a:extrusionClr>
              <a:srgbClr val="3232F4"/>
            </a:extrusionClr>
            <a:contourClr>
              <a:srgbClr val="3232F4"/>
            </a:contourClr>
          </a:sp3d>
        </p:spPr>
        <p:txBody>
          <a:bodyPr wrap="none" anchor="ctr">
            <a:flatTx/>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400">
                <a:solidFill>
                  <a:schemeClr val="bg1"/>
                </a:solidFill>
                <a:latin typeface="+mn-lt"/>
              </a:rPr>
              <a:t>Pengendalian</a:t>
            </a:r>
          </a:p>
          <a:p>
            <a:pPr algn="ctr"/>
            <a:r>
              <a:rPr lang="en-US" altLang="en-US" sz="2400">
                <a:solidFill>
                  <a:schemeClr val="bg1"/>
                </a:solidFill>
                <a:latin typeface="+mn-lt"/>
              </a:rPr>
              <a:t>Manajemen</a:t>
            </a:r>
          </a:p>
        </p:txBody>
      </p:sp>
      <p:sp>
        <p:nvSpPr>
          <p:cNvPr id="8" name="TextBox 5">
            <a:extLst>
              <a:ext uri="{FF2B5EF4-FFF2-40B4-BE49-F238E27FC236}">
                <a16:creationId xmlns:a16="http://schemas.microsoft.com/office/drawing/2014/main" id="{D867C671-5286-7B60-29F1-F880B6C2C4A3}"/>
              </a:ext>
            </a:extLst>
          </p:cNvPr>
          <p:cNvSpPr txBox="1">
            <a:spLocks noChangeArrowheads="1"/>
          </p:cNvSpPr>
          <p:nvPr/>
        </p:nvSpPr>
        <p:spPr bwMode="auto">
          <a:xfrm>
            <a:off x="7300764" y="1696275"/>
            <a:ext cx="3332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a:latin typeface="+mn-lt"/>
                <a:cs typeface="Narkisim" panose="020B0604020202020204" pitchFamily="34" charset="-79"/>
              </a:rPr>
              <a:t>Tujuan Strategi dan Kebijakan</a:t>
            </a:r>
          </a:p>
        </p:txBody>
      </p:sp>
      <p:sp>
        <p:nvSpPr>
          <p:cNvPr id="9" name="TextBox 6">
            <a:extLst>
              <a:ext uri="{FF2B5EF4-FFF2-40B4-BE49-F238E27FC236}">
                <a16:creationId xmlns:a16="http://schemas.microsoft.com/office/drawing/2014/main" id="{1CA0F7AF-798B-F686-49D3-78F1B41B3219}"/>
              </a:ext>
            </a:extLst>
          </p:cNvPr>
          <p:cNvSpPr txBox="1">
            <a:spLocks noChangeArrowheads="1"/>
          </p:cNvSpPr>
          <p:nvPr/>
        </p:nvSpPr>
        <p:spPr bwMode="auto">
          <a:xfrm>
            <a:off x="7491264" y="3625088"/>
            <a:ext cx="333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a:latin typeface="+mn-lt"/>
                <a:cs typeface="Narkisim" panose="020B0604020202020204" pitchFamily="34" charset="-79"/>
              </a:rPr>
              <a:t>Penerapan Strategi</a:t>
            </a:r>
          </a:p>
        </p:txBody>
      </p:sp>
      <p:sp>
        <p:nvSpPr>
          <p:cNvPr id="10" name="TextBox 7">
            <a:extLst>
              <a:ext uri="{FF2B5EF4-FFF2-40B4-BE49-F238E27FC236}">
                <a16:creationId xmlns:a16="http://schemas.microsoft.com/office/drawing/2014/main" id="{5643A901-C703-14C4-1892-D4A54B2B1711}"/>
              </a:ext>
            </a:extLst>
          </p:cNvPr>
          <p:cNvSpPr txBox="1">
            <a:spLocks noChangeArrowheads="1"/>
          </p:cNvSpPr>
          <p:nvPr/>
        </p:nvSpPr>
        <p:spPr bwMode="auto">
          <a:xfrm>
            <a:off x="7491264" y="4850638"/>
            <a:ext cx="3332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dirty="0">
                <a:latin typeface="+mn-lt"/>
                <a:cs typeface="Narkisim" panose="020B0604020202020204" pitchFamily="34" charset="-79"/>
              </a:rPr>
              <a:t>Kinerja </a:t>
            </a:r>
            <a:r>
              <a:rPr lang="en-US" altLang="en-US" sz="2400" dirty="0" err="1">
                <a:latin typeface="+mn-lt"/>
                <a:cs typeface="Narkisim" panose="020B0604020202020204" pitchFamily="34" charset="-79"/>
              </a:rPr>
              <a:t>Yg</a:t>
            </a:r>
            <a:r>
              <a:rPr lang="en-US" altLang="en-US" sz="2400" dirty="0">
                <a:latin typeface="+mn-lt"/>
                <a:cs typeface="Narkisim" panose="020B0604020202020204" pitchFamily="34" charset="-79"/>
              </a:rPr>
              <a:t> </a:t>
            </a:r>
            <a:r>
              <a:rPr lang="en-US" altLang="en-US" sz="2400" dirty="0" err="1">
                <a:latin typeface="+mn-lt"/>
                <a:cs typeface="Narkisim" panose="020B0604020202020204" pitchFamily="34" charset="-79"/>
              </a:rPr>
              <a:t>Efisien</a:t>
            </a:r>
            <a:r>
              <a:rPr lang="en-US" altLang="en-US" sz="2400" dirty="0">
                <a:latin typeface="+mn-lt"/>
                <a:cs typeface="Narkisim" panose="020B0604020202020204" pitchFamily="34" charset="-79"/>
              </a:rPr>
              <a:t> dan </a:t>
            </a:r>
            <a:r>
              <a:rPr lang="en-US" altLang="en-US" sz="2400" dirty="0" err="1">
                <a:latin typeface="+mn-lt"/>
                <a:cs typeface="Narkisim" panose="020B0604020202020204" pitchFamily="34" charset="-79"/>
              </a:rPr>
              <a:t>Efektif</a:t>
            </a:r>
            <a:r>
              <a:rPr lang="en-US" altLang="en-US" sz="2400" dirty="0">
                <a:latin typeface="+mn-lt"/>
                <a:cs typeface="Narkisim" panose="020B0604020202020204" pitchFamily="34" charset="-79"/>
              </a:rPr>
              <a:t> </a:t>
            </a:r>
            <a:r>
              <a:rPr lang="en-US" altLang="en-US" sz="2400" dirty="0" err="1">
                <a:latin typeface="+mn-lt"/>
                <a:cs typeface="Narkisim" panose="020B0604020202020204" pitchFamily="34" charset="-79"/>
              </a:rPr>
              <a:t>dari</a:t>
            </a:r>
            <a:r>
              <a:rPr lang="en-US" altLang="en-US" sz="2400" dirty="0">
                <a:latin typeface="+mn-lt"/>
                <a:cs typeface="Narkisim" panose="020B0604020202020204" pitchFamily="34" charset="-79"/>
              </a:rPr>
              <a:t> </a:t>
            </a:r>
            <a:r>
              <a:rPr lang="en-US" altLang="en-US" sz="2400" dirty="0" err="1">
                <a:latin typeface="+mn-lt"/>
                <a:cs typeface="Narkisim" panose="020B0604020202020204" pitchFamily="34" charset="-79"/>
              </a:rPr>
              <a:t>Tugas</a:t>
            </a:r>
            <a:r>
              <a:rPr lang="en-US" altLang="en-US" sz="2400" dirty="0">
                <a:latin typeface="+mn-lt"/>
                <a:cs typeface="Narkisim" panose="020B0604020202020204" pitchFamily="34" charset="-79"/>
              </a:rPr>
              <a:t> Individual</a:t>
            </a:r>
          </a:p>
        </p:txBody>
      </p:sp>
      <p:sp>
        <p:nvSpPr>
          <p:cNvPr id="11" name="Down Arrow 8">
            <a:extLst>
              <a:ext uri="{FF2B5EF4-FFF2-40B4-BE49-F238E27FC236}">
                <a16:creationId xmlns:a16="http://schemas.microsoft.com/office/drawing/2014/main" id="{58F49607-D3C0-C631-8364-D0CDB797B806}"/>
              </a:ext>
            </a:extLst>
          </p:cNvPr>
          <p:cNvSpPr/>
          <p:nvPr/>
        </p:nvSpPr>
        <p:spPr>
          <a:xfrm>
            <a:off x="3776514" y="2624963"/>
            <a:ext cx="38100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9">
            <a:extLst>
              <a:ext uri="{FF2B5EF4-FFF2-40B4-BE49-F238E27FC236}">
                <a16:creationId xmlns:a16="http://schemas.microsoft.com/office/drawing/2014/main" id="{E14DF372-0B04-97E9-0303-5F729F5D0A16}"/>
              </a:ext>
            </a:extLst>
          </p:cNvPr>
          <p:cNvSpPr/>
          <p:nvPr/>
        </p:nvSpPr>
        <p:spPr>
          <a:xfrm>
            <a:off x="3776514" y="4482338"/>
            <a:ext cx="38100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0">
            <a:extLst>
              <a:ext uri="{FF2B5EF4-FFF2-40B4-BE49-F238E27FC236}">
                <a16:creationId xmlns:a16="http://schemas.microsoft.com/office/drawing/2014/main" id="{F4B38377-442A-8169-42DD-E9FEB75CE437}"/>
              </a:ext>
            </a:extLst>
          </p:cNvPr>
          <p:cNvSpPr/>
          <p:nvPr/>
        </p:nvSpPr>
        <p:spPr>
          <a:xfrm>
            <a:off x="6253014" y="1839150"/>
            <a:ext cx="5715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1">
            <a:extLst>
              <a:ext uri="{FF2B5EF4-FFF2-40B4-BE49-F238E27FC236}">
                <a16:creationId xmlns:a16="http://schemas.microsoft.com/office/drawing/2014/main" id="{A05A2743-6740-7268-A401-67416E56B7C2}"/>
              </a:ext>
            </a:extLst>
          </p:cNvPr>
          <p:cNvSpPr/>
          <p:nvPr/>
        </p:nvSpPr>
        <p:spPr>
          <a:xfrm>
            <a:off x="6348264" y="3625088"/>
            <a:ext cx="5715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2">
            <a:extLst>
              <a:ext uri="{FF2B5EF4-FFF2-40B4-BE49-F238E27FC236}">
                <a16:creationId xmlns:a16="http://schemas.microsoft.com/office/drawing/2014/main" id="{3427571D-02F0-8FAB-CC59-E6F863554CD5}"/>
              </a:ext>
            </a:extLst>
          </p:cNvPr>
          <p:cNvSpPr/>
          <p:nvPr/>
        </p:nvSpPr>
        <p:spPr>
          <a:xfrm>
            <a:off x="6348264" y="5482463"/>
            <a:ext cx="5715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a:extLst>
              <a:ext uri="{FF2B5EF4-FFF2-40B4-BE49-F238E27FC236}">
                <a16:creationId xmlns:a16="http://schemas.microsoft.com/office/drawing/2014/main" id="{A277147B-F65F-6FBB-E180-E63B11177BD8}"/>
              </a:ext>
            </a:extLst>
          </p:cNvPr>
          <p:cNvSpPr txBox="1"/>
          <p:nvPr/>
        </p:nvSpPr>
        <p:spPr>
          <a:xfrm>
            <a:off x="287078" y="285610"/>
            <a:ext cx="6815471" cy="584775"/>
          </a:xfrm>
          <a:prstGeom prst="rect">
            <a:avLst/>
          </a:prstGeom>
          <a:noFill/>
        </p:spPr>
        <p:txBody>
          <a:bodyPr wrap="square" rtlCol="0">
            <a:spAutoFit/>
          </a:bodyPr>
          <a:lstStyle/>
          <a:p>
            <a:r>
              <a:rPr lang="en-US" sz="3200" b="1" dirty="0" err="1"/>
              <a:t>Perencanaan</a:t>
            </a:r>
            <a:r>
              <a:rPr lang="en-US" sz="3200" b="1" dirty="0"/>
              <a:t> </a:t>
            </a:r>
            <a:r>
              <a:rPr lang="en-US" sz="3200" b="1" dirty="0" err="1"/>
              <a:t>Strategis</a:t>
            </a:r>
            <a:r>
              <a:rPr lang="en-US" sz="3200" b="1" dirty="0"/>
              <a:t> Perusahaan</a:t>
            </a:r>
            <a:endParaRPr lang="en-ID" sz="3200" b="1" dirty="0"/>
          </a:p>
        </p:txBody>
      </p:sp>
    </p:spTree>
    <p:extLst>
      <p:ext uri="{BB962C8B-B14F-4D97-AF65-F5344CB8AC3E}">
        <p14:creationId xmlns:p14="http://schemas.microsoft.com/office/powerpoint/2010/main" val="170002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1719</Words>
  <Application>Microsoft Office PowerPoint</Application>
  <PresentationFormat>Widescreen</PresentationFormat>
  <Paragraphs>266</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Narrow</vt:lpstr>
      <vt:lpstr>Calibri</vt:lpstr>
      <vt:lpstr>Calibri Light</vt:lpstr>
      <vt:lpstr>Cambria</vt:lpstr>
      <vt:lpstr>Inter</vt:lpstr>
      <vt:lpstr>Raleway</vt:lpstr>
      <vt:lpstr>Raleway Black</vt:lpstr>
      <vt:lpstr>Roboto</vt:lpstr>
      <vt:lpstr>Times New Roman</vt:lpstr>
      <vt:lpstr>Wingdings</vt:lpstr>
      <vt:lpstr>Office Theme</vt:lpstr>
      <vt:lpstr>Sistem Perencanaan &amp; Pengendalian Manajemen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 Umum</vt:lpstr>
      <vt:lpstr>Standar Rinci</vt:lpstr>
      <vt:lpstr>PowerPoint Presentation</vt:lpstr>
      <vt:lpstr>Anggaran Operasional</vt:lpstr>
      <vt:lpstr>Kegunaan Anggaran</vt:lpstr>
      <vt:lpstr>Komponen Anggaran Operasional</vt:lpstr>
      <vt:lpstr>1. Anggaran pendapatan</vt:lpstr>
      <vt:lpstr>Anggaran biaya produksi</vt:lpstr>
      <vt:lpstr>Anggaran produksi</vt:lpstr>
      <vt:lpstr>Anggaran beban SDM, administrasi dan umum</vt:lpstr>
      <vt:lpstr>Administrasi dan umum</vt:lpstr>
      <vt:lpstr>PowerPoint Presentation</vt:lpstr>
      <vt:lpstr>PowerPoint Presentation</vt:lpstr>
      <vt:lpstr>Anggaran Berbasis Aktivitas</vt:lpstr>
      <vt:lpstr>Elemen dan Indikator</vt:lpstr>
      <vt:lpstr>Manfaat Penyusunan Anggaran Berbasis Aktivitas</vt:lpstr>
      <vt:lpstr>Kelebihan anggaran berbasis aktivitas</vt:lpstr>
      <vt:lpstr>Kelemahan anggaran berbasis aktivitas</vt:lpstr>
      <vt:lpstr>Implementasi</vt:lpstr>
      <vt:lpstr>PowerPoint Presentation</vt:lpstr>
      <vt:lpstr>PowerPoint Presentation</vt:lpstr>
      <vt:lpstr>PowerPoint Presentation</vt:lpstr>
      <vt:lpstr>Ukuran Kinerja</vt:lpstr>
      <vt:lpstr>Tujuan</vt:lpstr>
      <vt:lpstr>Indikator Ukuran Kinerja</vt:lpstr>
      <vt:lpstr>Kompensasi Manajemen</vt:lpstr>
      <vt:lpstr>Tujuan</vt:lpstr>
      <vt:lpstr>Kriteria Efektivitas Kebijakan Kompensasi (Patton,1977)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SPPM</dc:title>
  <dc:creator>okiditya</dc:creator>
  <cp:lastModifiedBy>aries.akuntan@gmail.com</cp:lastModifiedBy>
  <cp:revision>23</cp:revision>
  <dcterms:created xsi:type="dcterms:W3CDTF">2023-01-17T06:01:57Z</dcterms:created>
  <dcterms:modified xsi:type="dcterms:W3CDTF">2023-06-14T02:54:19Z</dcterms:modified>
</cp:coreProperties>
</file>